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5A807-DB1F-4F19-9347-26DFB79A0D7B}" v="35" dt="2022-11-30T18:24:09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uskas Lukas" userId="9463fcac-b3ba-48bd-9bf2-8f1990e4cc2c" providerId="ADAL" clId="{8B75A807-DB1F-4F19-9347-26DFB79A0D7B}"/>
    <pc:docChg chg="undo custSel addSld modSld">
      <pc:chgData name="Paulauskas Lukas" userId="9463fcac-b3ba-48bd-9bf2-8f1990e4cc2c" providerId="ADAL" clId="{8B75A807-DB1F-4F19-9347-26DFB79A0D7B}" dt="2022-12-05T13:06:42.217" v="3030" actId="339"/>
      <pc:docMkLst>
        <pc:docMk/>
      </pc:docMkLst>
      <pc:sldChg chg="delSp modSp mod">
        <pc:chgData name="Paulauskas Lukas" userId="9463fcac-b3ba-48bd-9bf2-8f1990e4cc2c" providerId="ADAL" clId="{8B75A807-DB1F-4F19-9347-26DFB79A0D7B}" dt="2022-11-30T09:38:31.702" v="2212"/>
        <pc:sldMkLst>
          <pc:docMk/>
          <pc:sldMk cId="381744377" sldId="256"/>
        </pc:sldMkLst>
        <pc:spChg chg="mod">
          <ac:chgData name="Paulauskas Lukas" userId="9463fcac-b3ba-48bd-9bf2-8f1990e4cc2c" providerId="ADAL" clId="{8B75A807-DB1F-4F19-9347-26DFB79A0D7B}" dt="2022-11-30T08:09:58.698" v="269" actId="2711"/>
          <ac:spMkLst>
            <pc:docMk/>
            <pc:sldMk cId="381744377" sldId="256"/>
            <ac:spMk id="2" creationId="{0F3ACF5E-DD8E-9DDE-967B-D9BC1E3E066B}"/>
          </ac:spMkLst>
        </pc:spChg>
        <pc:spChg chg="mod">
          <ac:chgData name="Paulauskas Lukas" userId="9463fcac-b3ba-48bd-9bf2-8f1990e4cc2c" providerId="ADAL" clId="{8B75A807-DB1F-4F19-9347-26DFB79A0D7B}" dt="2022-11-30T08:05:47.630" v="95" actId="790"/>
          <ac:spMkLst>
            <pc:docMk/>
            <pc:sldMk cId="381744377" sldId="256"/>
            <ac:spMk id="3" creationId="{D25A3721-CEAC-35DF-7C20-A6F97FCE87CB}"/>
          </ac:spMkLst>
        </pc:spChg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381744377" sldId="256"/>
            <ac:spMk id="4" creationId="{422FFB95-3CBA-4173-6164-AF2D2E4E9E19}"/>
          </ac:spMkLst>
        </pc:spChg>
      </pc:sldChg>
      <pc:sldChg chg="addSp delSp modSp new mod setBg modClrScheme setClrOvrMap delDesignElem chgLayout">
        <pc:chgData name="Paulauskas Lukas" userId="9463fcac-b3ba-48bd-9bf2-8f1990e4cc2c" providerId="ADAL" clId="{8B75A807-DB1F-4F19-9347-26DFB79A0D7B}" dt="2022-11-30T09:38:31.702" v="2212"/>
        <pc:sldMkLst>
          <pc:docMk/>
          <pc:sldMk cId="4028942923" sldId="257"/>
        </pc:sldMkLst>
        <pc:spChg chg="del mod ord">
          <ac:chgData name="Paulauskas Lukas" userId="9463fcac-b3ba-48bd-9bf2-8f1990e4cc2c" providerId="ADAL" clId="{8B75A807-DB1F-4F19-9347-26DFB79A0D7B}" dt="2022-11-30T08:04:26.367" v="24" actId="700"/>
          <ac:spMkLst>
            <pc:docMk/>
            <pc:sldMk cId="4028942923" sldId="257"/>
            <ac:spMk id="2" creationId="{040C1312-071D-258E-BD9C-21E0A02119E1}"/>
          </ac:spMkLst>
        </pc:spChg>
        <pc:spChg chg="del mod ord">
          <ac:chgData name="Paulauskas Lukas" userId="9463fcac-b3ba-48bd-9bf2-8f1990e4cc2c" providerId="ADAL" clId="{8B75A807-DB1F-4F19-9347-26DFB79A0D7B}" dt="2022-11-30T08:04:26.367" v="24" actId="700"/>
          <ac:spMkLst>
            <pc:docMk/>
            <pc:sldMk cId="4028942923" sldId="257"/>
            <ac:spMk id="3" creationId="{891F8E73-4C0B-1D44-D454-6CF9A2A7A222}"/>
          </ac:spMkLst>
        </pc:spChg>
        <pc:spChg chg="add del mod ord">
          <ac:chgData name="Paulauskas Lukas" userId="9463fcac-b3ba-48bd-9bf2-8f1990e4cc2c" providerId="ADAL" clId="{8B75A807-DB1F-4F19-9347-26DFB79A0D7B}" dt="2022-11-30T08:04:34.984" v="25" actId="700"/>
          <ac:spMkLst>
            <pc:docMk/>
            <pc:sldMk cId="4028942923" sldId="257"/>
            <ac:spMk id="4" creationId="{ABF454AC-3508-B8C5-8D4C-5AC944D7A885}"/>
          </ac:spMkLst>
        </pc:spChg>
        <pc:spChg chg="add del mod ord">
          <ac:chgData name="Paulauskas Lukas" userId="9463fcac-b3ba-48bd-9bf2-8f1990e4cc2c" providerId="ADAL" clId="{8B75A807-DB1F-4F19-9347-26DFB79A0D7B}" dt="2022-11-30T08:04:34.984" v="25" actId="700"/>
          <ac:spMkLst>
            <pc:docMk/>
            <pc:sldMk cId="4028942923" sldId="257"/>
            <ac:spMk id="5" creationId="{8F8164B0-BD7F-E394-0E66-28EFE3DE7FD0}"/>
          </ac:spMkLst>
        </pc:spChg>
        <pc:spChg chg="add del mod ord">
          <ac:chgData name="Paulauskas Lukas" userId="9463fcac-b3ba-48bd-9bf2-8f1990e4cc2c" providerId="ADAL" clId="{8B75A807-DB1F-4F19-9347-26DFB79A0D7B}" dt="2022-11-30T08:04:34.984" v="25" actId="700"/>
          <ac:spMkLst>
            <pc:docMk/>
            <pc:sldMk cId="4028942923" sldId="257"/>
            <ac:spMk id="6" creationId="{6344F54D-E973-308C-9E8F-21206BC368EB}"/>
          </ac:spMkLst>
        </pc:spChg>
        <pc:spChg chg="add del mod ord">
          <ac:chgData name="Paulauskas Lukas" userId="9463fcac-b3ba-48bd-9bf2-8f1990e4cc2c" providerId="ADAL" clId="{8B75A807-DB1F-4F19-9347-26DFB79A0D7B}" dt="2022-11-30T08:04:42.118" v="26" actId="700"/>
          <ac:spMkLst>
            <pc:docMk/>
            <pc:sldMk cId="4028942923" sldId="257"/>
            <ac:spMk id="7" creationId="{D0CD973F-9335-13E0-6FD0-818B93007E78}"/>
          </ac:spMkLst>
        </pc:spChg>
        <pc:spChg chg="add del mod ord">
          <ac:chgData name="Paulauskas Lukas" userId="9463fcac-b3ba-48bd-9bf2-8f1990e4cc2c" providerId="ADAL" clId="{8B75A807-DB1F-4F19-9347-26DFB79A0D7B}" dt="2022-11-30T08:04:42.118" v="26" actId="700"/>
          <ac:spMkLst>
            <pc:docMk/>
            <pc:sldMk cId="4028942923" sldId="257"/>
            <ac:spMk id="8" creationId="{1E74FBC5-40D2-4086-1FB2-0A14FBC6A435}"/>
          </ac:spMkLst>
        </pc:spChg>
        <pc:spChg chg="add del mod ord">
          <ac:chgData name="Paulauskas Lukas" userId="9463fcac-b3ba-48bd-9bf2-8f1990e4cc2c" providerId="ADAL" clId="{8B75A807-DB1F-4F19-9347-26DFB79A0D7B}" dt="2022-11-30T08:04:42.118" v="26" actId="700"/>
          <ac:spMkLst>
            <pc:docMk/>
            <pc:sldMk cId="4028942923" sldId="257"/>
            <ac:spMk id="9" creationId="{ADDA506C-E491-E651-B913-62009E0D565A}"/>
          </ac:spMkLst>
        </pc:spChg>
        <pc:spChg chg="add del mod ord">
          <ac:chgData name="Paulauskas Lukas" userId="9463fcac-b3ba-48bd-9bf2-8f1990e4cc2c" providerId="ADAL" clId="{8B75A807-DB1F-4F19-9347-26DFB79A0D7B}" dt="2022-11-30T08:04:53.582" v="27" actId="700"/>
          <ac:spMkLst>
            <pc:docMk/>
            <pc:sldMk cId="4028942923" sldId="257"/>
            <ac:spMk id="10" creationId="{BA600947-DCFE-E767-CED0-408C90B2D0D1}"/>
          </ac:spMkLst>
        </pc:spChg>
        <pc:spChg chg="add del mod ord">
          <ac:chgData name="Paulauskas Lukas" userId="9463fcac-b3ba-48bd-9bf2-8f1990e4cc2c" providerId="ADAL" clId="{8B75A807-DB1F-4F19-9347-26DFB79A0D7B}" dt="2022-11-30T08:04:53.582" v="27" actId="700"/>
          <ac:spMkLst>
            <pc:docMk/>
            <pc:sldMk cId="4028942923" sldId="257"/>
            <ac:spMk id="11" creationId="{F3E5768C-EB86-83C6-9A18-C76AAFFE8523}"/>
          </ac:spMkLst>
        </pc:spChg>
        <pc:spChg chg="add del mod ord">
          <ac:chgData name="Paulauskas Lukas" userId="9463fcac-b3ba-48bd-9bf2-8f1990e4cc2c" providerId="ADAL" clId="{8B75A807-DB1F-4F19-9347-26DFB79A0D7B}" dt="2022-11-30T08:04:53.582" v="27" actId="700"/>
          <ac:spMkLst>
            <pc:docMk/>
            <pc:sldMk cId="4028942923" sldId="257"/>
            <ac:spMk id="12" creationId="{B30BC239-6042-C6BA-DF6F-47E371AE8C68}"/>
          </ac:spMkLst>
        </pc:spChg>
        <pc:spChg chg="add del mod ord">
          <ac:chgData name="Paulauskas Lukas" userId="9463fcac-b3ba-48bd-9bf2-8f1990e4cc2c" providerId="ADAL" clId="{8B75A807-DB1F-4F19-9347-26DFB79A0D7B}" dt="2022-11-30T08:05:00.991" v="28" actId="700"/>
          <ac:spMkLst>
            <pc:docMk/>
            <pc:sldMk cId="4028942923" sldId="257"/>
            <ac:spMk id="13" creationId="{F05DC36E-B7CE-B39B-2756-CD949E118C6C}"/>
          </ac:spMkLst>
        </pc:spChg>
        <pc:spChg chg="add del mod ord">
          <ac:chgData name="Paulauskas Lukas" userId="9463fcac-b3ba-48bd-9bf2-8f1990e4cc2c" providerId="ADAL" clId="{8B75A807-DB1F-4F19-9347-26DFB79A0D7B}" dt="2022-11-30T08:05:00.991" v="28" actId="700"/>
          <ac:spMkLst>
            <pc:docMk/>
            <pc:sldMk cId="4028942923" sldId="257"/>
            <ac:spMk id="14" creationId="{47BC5B6D-18D4-ED68-ABB7-D35E5B1A7220}"/>
          </ac:spMkLst>
        </pc:spChg>
        <pc:spChg chg="add del mod ord">
          <ac:chgData name="Paulauskas Lukas" userId="9463fcac-b3ba-48bd-9bf2-8f1990e4cc2c" providerId="ADAL" clId="{8B75A807-DB1F-4F19-9347-26DFB79A0D7B}" dt="2022-11-30T08:05:00.991" v="28" actId="700"/>
          <ac:spMkLst>
            <pc:docMk/>
            <pc:sldMk cId="4028942923" sldId="257"/>
            <ac:spMk id="15" creationId="{D944774C-CF6F-A9DC-8BC5-DFF6E0EB3227}"/>
          </ac:spMkLst>
        </pc:spChg>
        <pc:spChg chg="add mod ord">
          <ac:chgData name="Paulauskas Lukas" userId="9463fcac-b3ba-48bd-9bf2-8f1990e4cc2c" providerId="ADAL" clId="{8B75A807-DB1F-4F19-9347-26DFB79A0D7B}" dt="2022-11-30T08:18:36.033" v="545" actId="26606"/>
          <ac:spMkLst>
            <pc:docMk/>
            <pc:sldMk cId="4028942923" sldId="257"/>
            <ac:spMk id="16" creationId="{3AA8E6FE-8D2E-D1BB-7018-5326A3902946}"/>
          </ac:spMkLst>
        </pc:spChg>
        <pc:spChg chg="add mod ord">
          <ac:chgData name="Paulauskas Lukas" userId="9463fcac-b3ba-48bd-9bf2-8f1990e4cc2c" providerId="ADAL" clId="{8B75A807-DB1F-4F19-9347-26DFB79A0D7B}" dt="2022-11-30T08:18:36.033" v="545" actId="26606"/>
          <ac:spMkLst>
            <pc:docMk/>
            <pc:sldMk cId="4028942923" sldId="257"/>
            <ac:spMk id="17" creationId="{680B30A6-A719-9CC1-FDE1-FE7BFB6CBDE5}"/>
          </ac:spMkLst>
        </pc:spChg>
        <pc:spChg chg="add del mod ord">
          <ac:chgData name="Paulauskas Lukas" userId="9463fcac-b3ba-48bd-9bf2-8f1990e4cc2c" providerId="ADAL" clId="{8B75A807-DB1F-4F19-9347-26DFB79A0D7B}" dt="2022-11-30T08:17:14.970" v="519" actId="700"/>
          <ac:spMkLst>
            <pc:docMk/>
            <pc:sldMk cId="4028942923" sldId="257"/>
            <ac:spMk id="18" creationId="{15760D91-15AA-27E2-7EB4-791FCC9A6DDD}"/>
          </ac:spMkLst>
        </pc:spChg>
        <pc:spChg chg="add del mod ord">
          <ac:chgData name="Paulauskas Lukas" userId="9463fcac-b3ba-48bd-9bf2-8f1990e4cc2c" providerId="ADAL" clId="{8B75A807-DB1F-4F19-9347-26DFB79A0D7B}" dt="2022-11-30T08:15:52.513" v="476" actId="700"/>
          <ac:spMkLst>
            <pc:docMk/>
            <pc:sldMk cId="4028942923" sldId="257"/>
            <ac:spMk id="19" creationId="{6FF7DA54-F542-D934-B7DF-14DBC93F104D}"/>
          </ac:spMkLst>
        </pc:spChg>
        <pc:spChg chg="add del mod ord">
          <ac:chgData name="Paulauskas Lukas" userId="9463fcac-b3ba-48bd-9bf2-8f1990e4cc2c" providerId="ADAL" clId="{8B75A807-DB1F-4F19-9347-26DFB79A0D7B}" dt="2022-11-30T08:17:57.798" v="538" actId="700"/>
          <ac:spMkLst>
            <pc:docMk/>
            <pc:sldMk cId="4028942923" sldId="257"/>
            <ac:spMk id="20" creationId="{6E962E85-0181-C3B9-56B2-4E60069AE233}"/>
          </ac:spMkLst>
        </pc:spChg>
        <pc:spChg chg="add del mod ord">
          <ac:chgData name="Paulauskas Lukas" userId="9463fcac-b3ba-48bd-9bf2-8f1990e4cc2c" providerId="ADAL" clId="{8B75A807-DB1F-4F19-9347-26DFB79A0D7B}" dt="2022-11-30T08:18:12.622" v="541" actId="700"/>
          <ac:spMkLst>
            <pc:docMk/>
            <pc:sldMk cId="4028942923" sldId="257"/>
            <ac:spMk id="21" creationId="{61EB103B-1D19-A5B7-CAAA-4B0E391A5DC5}"/>
          </ac:spMkLst>
        </pc:spChg>
        <pc:spChg chg="add del">
          <ac:chgData name="Paulauskas Lukas" userId="9463fcac-b3ba-48bd-9bf2-8f1990e4cc2c" providerId="ADAL" clId="{8B75A807-DB1F-4F19-9347-26DFB79A0D7B}" dt="2022-11-30T08:17:21.497" v="521" actId="26606"/>
          <ac:spMkLst>
            <pc:docMk/>
            <pc:sldMk cId="4028942923" sldId="257"/>
            <ac:spMk id="22" creationId="{35C44DBB-AD7C-4682-B258-6367305D207B}"/>
          </ac:spMkLst>
        </pc:spChg>
        <pc:spChg chg="add del mod ord">
          <ac:chgData name="Paulauskas Lukas" userId="9463fcac-b3ba-48bd-9bf2-8f1990e4cc2c" providerId="ADAL" clId="{8B75A807-DB1F-4F19-9347-26DFB79A0D7B}" dt="2022-11-30T08:18:18.032" v="542" actId="700"/>
          <ac:spMkLst>
            <pc:docMk/>
            <pc:sldMk cId="4028942923" sldId="257"/>
            <ac:spMk id="23" creationId="{4EF83EA6-D5D7-1ABE-2DA5-EB68233D568F}"/>
          </ac:spMkLst>
        </pc:spChg>
        <pc:spChg chg="add del mod ord">
          <ac:chgData name="Paulauskas Lukas" userId="9463fcac-b3ba-48bd-9bf2-8f1990e4cc2c" providerId="ADAL" clId="{8B75A807-DB1F-4F19-9347-26DFB79A0D7B}" dt="2022-11-30T08:18:18.032" v="542" actId="700"/>
          <ac:spMkLst>
            <pc:docMk/>
            <pc:sldMk cId="4028942923" sldId="257"/>
            <ac:spMk id="25" creationId="{63A915CB-A19F-1C0E-7BC2-96493E6E38D0}"/>
          </ac:spMkLst>
        </pc:spChg>
        <pc:spChg chg="add del">
          <ac:chgData name="Paulauskas Lukas" userId="9463fcac-b3ba-48bd-9bf2-8f1990e4cc2c" providerId="ADAL" clId="{8B75A807-DB1F-4F19-9347-26DFB79A0D7B}" dt="2022-11-30T08:17:23.827" v="523" actId="26606"/>
          <ac:spMkLst>
            <pc:docMk/>
            <pc:sldMk cId="4028942923" sldId="257"/>
            <ac:spMk id="26" creationId="{B9317381-A800-4397-B01D-FCE2E4450B86}"/>
          </ac:spMkLst>
        </pc:spChg>
        <pc:spChg chg="add del">
          <ac:chgData name="Paulauskas Lukas" userId="9463fcac-b3ba-48bd-9bf2-8f1990e4cc2c" providerId="ADAL" clId="{8B75A807-DB1F-4F19-9347-26DFB79A0D7B}" dt="2022-11-30T08:17:23.827" v="523" actId="26606"/>
          <ac:spMkLst>
            <pc:docMk/>
            <pc:sldMk cId="4028942923" sldId="257"/>
            <ac:spMk id="27" creationId="{B2437663-CF21-48CD-B0CA-FEA2E2D7A37F}"/>
          </ac:spMkLst>
        </pc:spChg>
        <pc:spChg chg="add del mod ord">
          <ac:chgData name="Paulauskas Lukas" userId="9463fcac-b3ba-48bd-9bf2-8f1990e4cc2c" providerId="ADAL" clId="{8B75A807-DB1F-4F19-9347-26DFB79A0D7B}" dt="2022-11-30T08:18:18.032" v="542" actId="700"/>
          <ac:spMkLst>
            <pc:docMk/>
            <pc:sldMk cId="4028942923" sldId="257"/>
            <ac:spMk id="28" creationId="{DA1FF677-2CB5-5A08-C58B-B36A8950C42E}"/>
          </ac:spMkLst>
        </pc:spChg>
        <pc:spChg chg="add del">
          <ac:chgData name="Paulauskas Lukas" userId="9463fcac-b3ba-48bd-9bf2-8f1990e4cc2c" providerId="ADAL" clId="{8B75A807-DB1F-4F19-9347-26DFB79A0D7B}" dt="2022-11-30T08:17:25.527" v="525" actId="26606"/>
          <ac:spMkLst>
            <pc:docMk/>
            <pc:sldMk cId="4028942923" sldId="257"/>
            <ac:spMk id="29" creationId="{F1E0D4A3-ECB8-4689-ABDB-9CE848CE83B9}"/>
          </ac:spMkLst>
        </pc:spChg>
        <pc:spChg chg="add del">
          <ac:chgData name="Paulauskas Lukas" userId="9463fcac-b3ba-48bd-9bf2-8f1990e4cc2c" providerId="ADAL" clId="{8B75A807-DB1F-4F19-9347-26DFB79A0D7B}" dt="2022-11-30T08:17:25.527" v="525" actId="26606"/>
          <ac:spMkLst>
            <pc:docMk/>
            <pc:sldMk cId="4028942923" sldId="257"/>
            <ac:spMk id="30" creationId="{8854772B-9C8F-4037-89E0-3A45208AB395}"/>
          </ac:spMkLst>
        </pc:spChg>
        <pc:spChg chg="add del">
          <ac:chgData name="Paulauskas Lukas" userId="9463fcac-b3ba-48bd-9bf2-8f1990e4cc2c" providerId="ADAL" clId="{8B75A807-DB1F-4F19-9347-26DFB79A0D7B}" dt="2022-11-30T08:18:36.028" v="544" actId="26606"/>
          <ac:spMkLst>
            <pc:docMk/>
            <pc:sldMk cId="4028942923" sldId="257"/>
            <ac:spMk id="31" creationId="{F1E0D4A3-ECB8-4689-ABDB-9CE848CE83B9}"/>
          </ac:spMkLst>
        </pc:spChg>
        <pc:spChg chg="add del">
          <ac:chgData name="Paulauskas Lukas" userId="9463fcac-b3ba-48bd-9bf2-8f1990e4cc2c" providerId="ADAL" clId="{8B75A807-DB1F-4F19-9347-26DFB79A0D7B}" dt="2022-11-30T08:17:28.840" v="527" actId="26606"/>
          <ac:spMkLst>
            <pc:docMk/>
            <pc:sldMk cId="4028942923" sldId="257"/>
            <ac:spMk id="32" creationId="{5C4E86D9-FC25-4C5B-B73F-77B0D9D1172A}"/>
          </ac:spMkLst>
        </pc:spChg>
        <pc:spChg chg="add del">
          <ac:chgData name="Paulauskas Lukas" userId="9463fcac-b3ba-48bd-9bf2-8f1990e4cc2c" providerId="ADAL" clId="{8B75A807-DB1F-4F19-9347-26DFB79A0D7B}" dt="2022-11-30T08:17:28.840" v="527" actId="26606"/>
          <ac:spMkLst>
            <pc:docMk/>
            <pc:sldMk cId="4028942923" sldId="257"/>
            <ac:spMk id="33" creationId="{44AF92AB-F4DD-4C5A-BC11-E1D33AFC0CBC}"/>
          </ac:spMkLst>
        </pc:spChg>
        <pc:spChg chg="add del">
          <ac:chgData name="Paulauskas Lukas" userId="9463fcac-b3ba-48bd-9bf2-8f1990e4cc2c" providerId="ADAL" clId="{8B75A807-DB1F-4F19-9347-26DFB79A0D7B}" dt="2022-11-30T08:18:36.028" v="544" actId="26606"/>
          <ac:spMkLst>
            <pc:docMk/>
            <pc:sldMk cId="4028942923" sldId="257"/>
            <ac:spMk id="34" creationId="{8854772B-9C8F-4037-89E0-3A45208AB395}"/>
          </ac:spMkLst>
        </pc:spChg>
        <pc:spChg chg="add del">
          <ac:chgData name="Paulauskas Lukas" userId="9463fcac-b3ba-48bd-9bf2-8f1990e4cc2c" providerId="ADAL" clId="{8B75A807-DB1F-4F19-9347-26DFB79A0D7B}" dt="2022-11-30T08:17:30.088" v="529" actId="26606"/>
          <ac:spMkLst>
            <pc:docMk/>
            <pc:sldMk cId="4028942923" sldId="257"/>
            <ac:spMk id="35" creationId="{0B9607A7-C194-45C1-9EA4-D513E02DCF36}"/>
          </ac:spMkLst>
        </pc:spChg>
        <pc:spChg chg="add del">
          <ac:chgData name="Paulauskas Lukas" userId="9463fcac-b3ba-48bd-9bf2-8f1990e4cc2c" providerId="ADAL" clId="{8B75A807-DB1F-4F19-9347-26DFB79A0D7B}" dt="2022-11-30T08:17:30.088" v="529" actId="26606"/>
          <ac:spMkLst>
            <pc:docMk/>
            <pc:sldMk cId="4028942923" sldId="257"/>
            <ac:spMk id="36" creationId="{CBFF659F-D040-4A67-B951-3D6D61BB1FDE}"/>
          </ac:spMkLst>
        </pc:spChg>
        <pc:spChg chg="add">
          <ac:chgData name="Paulauskas Lukas" userId="9463fcac-b3ba-48bd-9bf2-8f1990e4cc2c" providerId="ADAL" clId="{8B75A807-DB1F-4F19-9347-26DFB79A0D7B}" dt="2022-11-30T08:18:36.033" v="545" actId="26606"/>
          <ac:spMkLst>
            <pc:docMk/>
            <pc:sldMk cId="4028942923" sldId="257"/>
            <ac:spMk id="37" creationId="{35C44DBB-AD7C-4682-B258-6367305D207B}"/>
          </ac:spMkLst>
        </pc:spChg>
        <pc:spChg chg="add del">
          <ac:chgData name="Paulauskas Lukas" userId="9463fcac-b3ba-48bd-9bf2-8f1990e4cc2c" providerId="ADAL" clId="{8B75A807-DB1F-4F19-9347-26DFB79A0D7B}" dt="2022-11-30T08:17:32.468" v="531" actId="26606"/>
          <ac:spMkLst>
            <pc:docMk/>
            <pc:sldMk cId="4028942923" sldId="257"/>
            <ac:spMk id="38" creationId="{F1E0D4A3-ECB8-4689-ABDB-9CE848CE83B9}"/>
          </ac:spMkLst>
        </pc:spChg>
        <pc:spChg chg="add del">
          <ac:chgData name="Paulauskas Lukas" userId="9463fcac-b3ba-48bd-9bf2-8f1990e4cc2c" providerId="ADAL" clId="{8B75A807-DB1F-4F19-9347-26DFB79A0D7B}" dt="2022-11-30T08:17:32.468" v="531" actId="26606"/>
          <ac:spMkLst>
            <pc:docMk/>
            <pc:sldMk cId="4028942923" sldId="257"/>
            <ac:spMk id="39" creationId="{8854772B-9C8F-4037-89E0-3A45208AB395}"/>
          </ac:spMkLst>
        </pc:spChg>
        <pc:spChg chg="add del">
          <ac:chgData name="Paulauskas Lukas" userId="9463fcac-b3ba-48bd-9bf2-8f1990e4cc2c" providerId="ADAL" clId="{8B75A807-DB1F-4F19-9347-26DFB79A0D7B}" dt="2022-11-30T08:17:33.306" v="533" actId="26606"/>
          <ac:spMkLst>
            <pc:docMk/>
            <pc:sldMk cId="4028942923" sldId="257"/>
            <ac:spMk id="41" creationId="{089A69AF-D57B-49B4-886C-D4A5DC194421}"/>
          </ac:spMkLst>
        </pc:spChg>
        <pc:spChg chg="add del">
          <ac:chgData name="Paulauskas Lukas" userId="9463fcac-b3ba-48bd-9bf2-8f1990e4cc2c" providerId="ADAL" clId="{8B75A807-DB1F-4F19-9347-26DFB79A0D7B}" dt="2022-11-30T08:17:33.306" v="533" actId="26606"/>
          <ac:spMkLst>
            <pc:docMk/>
            <pc:sldMk cId="4028942923" sldId="257"/>
            <ac:spMk id="42" creationId="{CABDC08D-6093-4397-92D4-54D00E2BB1C2}"/>
          </ac:spMkLst>
        </pc:spChg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4028942923" sldId="257"/>
            <ac:spMk id="43" creationId="{01E04A39-3977-43DC-CD77-F6D28863DF2B}"/>
          </ac:spMkLst>
        </pc:spChg>
        <pc:spChg chg="add del">
          <ac:chgData name="Paulauskas Lukas" userId="9463fcac-b3ba-48bd-9bf2-8f1990e4cc2c" providerId="ADAL" clId="{8B75A807-DB1F-4F19-9347-26DFB79A0D7B}" dt="2022-11-30T08:17:35.294" v="535" actId="26606"/>
          <ac:spMkLst>
            <pc:docMk/>
            <pc:sldMk cId="4028942923" sldId="257"/>
            <ac:spMk id="44" creationId="{089A69AF-D57B-49B4-886C-D4A5DC194421}"/>
          </ac:spMkLst>
        </pc:spChg>
        <pc:spChg chg="add del">
          <ac:chgData name="Paulauskas Lukas" userId="9463fcac-b3ba-48bd-9bf2-8f1990e4cc2c" providerId="ADAL" clId="{8B75A807-DB1F-4F19-9347-26DFB79A0D7B}" dt="2022-11-30T08:17:35.294" v="535" actId="26606"/>
          <ac:spMkLst>
            <pc:docMk/>
            <pc:sldMk cId="4028942923" sldId="257"/>
            <ac:spMk id="45" creationId="{CABDC08D-6093-4397-92D4-54D00E2BB1C2}"/>
          </ac:spMkLst>
        </pc:spChg>
        <pc:spChg chg="add del">
          <ac:chgData name="Paulauskas Lukas" userId="9463fcac-b3ba-48bd-9bf2-8f1990e4cc2c" providerId="ADAL" clId="{8B75A807-DB1F-4F19-9347-26DFB79A0D7B}" dt="2022-11-30T08:17:58.430" v="539" actId="26606"/>
          <ac:spMkLst>
            <pc:docMk/>
            <pc:sldMk cId="4028942923" sldId="257"/>
            <ac:spMk id="47" creationId="{35C44DBB-AD7C-4682-B258-6367305D207B}"/>
          </ac:spMkLst>
        </pc:spChg>
        <pc:cxnChg chg="add del">
          <ac:chgData name="Paulauskas Lukas" userId="9463fcac-b3ba-48bd-9bf2-8f1990e4cc2c" providerId="ADAL" clId="{8B75A807-DB1F-4F19-9347-26DFB79A0D7B}" dt="2022-11-30T08:17:21.497" v="521" actId="26606"/>
          <ac:cxnSpMkLst>
            <pc:docMk/>
            <pc:sldMk cId="4028942923" sldId="257"/>
            <ac:cxnSpMk id="24" creationId="{A1CED323-FAF0-4E0B-8717-FC1F468A28FE}"/>
          </ac:cxnSpMkLst>
        </pc:cxnChg>
        <pc:cxnChg chg="add">
          <ac:chgData name="Paulauskas Lukas" userId="9463fcac-b3ba-48bd-9bf2-8f1990e4cc2c" providerId="ADAL" clId="{8B75A807-DB1F-4F19-9347-26DFB79A0D7B}" dt="2022-11-30T08:18:36.033" v="545" actId="26606"/>
          <ac:cxnSpMkLst>
            <pc:docMk/>
            <pc:sldMk cId="4028942923" sldId="257"/>
            <ac:cxnSpMk id="40" creationId="{A1CED323-FAF0-4E0B-8717-FC1F468A28FE}"/>
          </ac:cxnSpMkLst>
        </pc:cxnChg>
        <pc:cxnChg chg="add del">
          <ac:chgData name="Paulauskas Lukas" userId="9463fcac-b3ba-48bd-9bf2-8f1990e4cc2c" providerId="ADAL" clId="{8B75A807-DB1F-4F19-9347-26DFB79A0D7B}" dt="2022-11-30T08:17:58.430" v="539" actId="26606"/>
          <ac:cxnSpMkLst>
            <pc:docMk/>
            <pc:sldMk cId="4028942923" sldId="257"/>
            <ac:cxnSpMk id="48" creationId="{A1CED323-FAF0-4E0B-8717-FC1F468A28FE}"/>
          </ac:cxnSpMkLst>
        </pc:cxnChg>
      </pc:sldChg>
      <pc:sldChg chg="addSp delSp modSp add mod setBg modClrScheme setClrOvrMap chgLayout">
        <pc:chgData name="Paulauskas Lukas" userId="9463fcac-b3ba-48bd-9bf2-8f1990e4cc2c" providerId="ADAL" clId="{8B75A807-DB1F-4F19-9347-26DFB79A0D7B}" dt="2022-11-30T11:40:22.028" v="2903" actId="14861"/>
        <pc:sldMkLst>
          <pc:docMk/>
          <pc:sldMk cId="1297492299" sldId="258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1297492299" sldId="258"/>
            <ac:spMk id="4" creationId="{46F47072-F6C6-266E-0588-69904E26CD54}"/>
          </ac:spMkLst>
        </pc:spChg>
        <pc:spChg chg="add mod">
          <ac:chgData name="Paulauskas Lukas" userId="9463fcac-b3ba-48bd-9bf2-8f1990e4cc2c" providerId="ADAL" clId="{8B75A807-DB1F-4F19-9347-26DFB79A0D7B}" dt="2022-11-30T11:39:40.196" v="2795" actId="1076"/>
          <ac:spMkLst>
            <pc:docMk/>
            <pc:sldMk cId="1297492299" sldId="258"/>
            <ac:spMk id="8" creationId="{027ED60C-E500-B385-FFF6-317125A672AF}"/>
          </ac:spMkLst>
        </pc:spChg>
        <pc:spChg chg="mod ord">
          <ac:chgData name="Paulauskas Lukas" userId="9463fcac-b3ba-48bd-9bf2-8f1990e4cc2c" providerId="ADAL" clId="{8B75A807-DB1F-4F19-9347-26DFB79A0D7B}" dt="2022-11-30T11:37:43.422" v="2777" actId="26606"/>
          <ac:spMkLst>
            <pc:docMk/>
            <pc:sldMk cId="1297492299" sldId="258"/>
            <ac:spMk id="16" creationId="{3AA8E6FE-8D2E-D1BB-7018-5326A3902946}"/>
          </ac:spMkLst>
        </pc:spChg>
        <pc:spChg chg="add del mod ord">
          <ac:chgData name="Paulauskas Lukas" userId="9463fcac-b3ba-48bd-9bf2-8f1990e4cc2c" providerId="ADAL" clId="{8B75A807-DB1F-4F19-9347-26DFB79A0D7B}" dt="2022-11-30T11:38:35.604" v="2783" actId="242"/>
          <ac:spMkLst>
            <pc:docMk/>
            <pc:sldMk cId="1297492299" sldId="258"/>
            <ac:spMk id="17" creationId="{680B30A6-A719-9CC1-FDE1-FE7BFB6CBDE5}"/>
          </ac:spMkLst>
        </pc:spChg>
        <pc:spChg chg="add del">
          <ac:chgData name="Paulauskas Lukas" userId="9463fcac-b3ba-48bd-9bf2-8f1990e4cc2c" providerId="ADAL" clId="{8B75A807-DB1F-4F19-9347-26DFB79A0D7B}" dt="2022-11-30T08:18:42.307" v="546" actId="700"/>
          <ac:spMkLst>
            <pc:docMk/>
            <pc:sldMk cId="1297492299" sldId="258"/>
            <ac:spMk id="18" creationId="{15760D91-15AA-27E2-7EB4-791FCC9A6DDD}"/>
          </ac:spMkLst>
        </pc:spChg>
        <pc:spChg chg="add del">
          <ac:chgData name="Paulauskas Lukas" userId="9463fcac-b3ba-48bd-9bf2-8f1990e4cc2c" providerId="ADAL" clId="{8B75A807-DB1F-4F19-9347-26DFB79A0D7B}" dt="2022-11-30T08:58:10.560" v="1549" actId="26606"/>
          <ac:spMkLst>
            <pc:docMk/>
            <pc:sldMk cId="1297492299" sldId="258"/>
            <ac:spMk id="20" creationId="{3994EE40-F54F-48E5-826B-B45158209684}"/>
          </ac:spMkLst>
        </pc:spChg>
        <pc:spChg chg="add del">
          <ac:chgData name="Paulauskas Lukas" userId="9463fcac-b3ba-48bd-9bf2-8f1990e4cc2c" providerId="ADAL" clId="{8B75A807-DB1F-4F19-9347-26DFB79A0D7B}" dt="2022-11-30T11:37:08.747" v="2748" actId="26606"/>
          <ac:spMkLst>
            <pc:docMk/>
            <pc:sldMk cId="1297492299" sldId="258"/>
            <ac:spMk id="21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08:16:49.854" v="497" actId="26606"/>
          <ac:spMkLst>
            <pc:docMk/>
            <pc:sldMk cId="1297492299" sldId="258"/>
            <ac:spMk id="22" creationId="{089A69AF-D57B-49B4-886C-D4A5DC194421}"/>
          </ac:spMkLst>
        </pc:spChg>
        <pc:spChg chg="add del">
          <ac:chgData name="Paulauskas Lukas" userId="9463fcac-b3ba-48bd-9bf2-8f1990e4cc2c" providerId="ADAL" clId="{8B75A807-DB1F-4F19-9347-26DFB79A0D7B}" dt="2022-11-30T08:16:50.830" v="499" actId="26606"/>
          <ac:spMkLst>
            <pc:docMk/>
            <pc:sldMk cId="1297492299" sldId="258"/>
            <ac:spMk id="23" creationId="{A3322B77-FA16-4D4E-BAA6-811C61DB3E85}"/>
          </ac:spMkLst>
        </pc:spChg>
        <pc:spChg chg="add del">
          <ac:chgData name="Paulauskas Lukas" userId="9463fcac-b3ba-48bd-9bf2-8f1990e4cc2c" providerId="ADAL" clId="{8B75A807-DB1F-4F19-9347-26DFB79A0D7B}" dt="2022-11-30T08:16:49.854" v="497" actId="26606"/>
          <ac:spMkLst>
            <pc:docMk/>
            <pc:sldMk cId="1297492299" sldId="258"/>
            <ac:spMk id="24" creationId="{CABDC08D-6093-4397-92D4-54D00E2BB1C2}"/>
          </ac:spMkLst>
        </pc:spChg>
        <pc:spChg chg="add del">
          <ac:chgData name="Paulauskas Lukas" userId="9463fcac-b3ba-48bd-9bf2-8f1990e4cc2c" providerId="ADAL" clId="{8B75A807-DB1F-4F19-9347-26DFB79A0D7B}" dt="2022-11-30T08:16:50.830" v="499" actId="26606"/>
          <ac:spMkLst>
            <pc:docMk/>
            <pc:sldMk cId="1297492299" sldId="258"/>
            <ac:spMk id="25" creationId="{CA6EF34F-3BAD-4CD8-B05E-03BA773AE864}"/>
          </ac:spMkLst>
        </pc:spChg>
        <pc:spChg chg="add del">
          <ac:chgData name="Paulauskas Lukas" userId="9463fcac-b3ba-48bd-9bf2-8f1990e4cc2c" providerId="ADAL" clId="{8B75A807-DB1F-4F19-9347-26DFB79A0D7B}" dt="2022-11-30T11:37:08.747" v="2748" actId="26606"/>
          <ac:spMkLst>
            <pc:docMk/>
            <pc:sldMk cId="1297492299" sldId="258"/>
            <ac:spMk id="26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11:37:09.953" v="2750" actId="26606"/>
          <ac:spMkLst>
            <pc:docMk/>
            <pc:sldMk cId="1297492299" sldId="258"/>
            <ac:spMk id="28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8:16:54.837" v="503" actId="26606"/>
          <ac:spMkLst>
            <pc:docMk/>
            <pc:sldMk cId="1297492299" sldId="258"/>
            <ac:spMk id="29" creationId="{D0D45553-91A4-480A-9577-0E0FC0D919B9}"/>
          </ac:spMkLst>
        </pc:spChg>
        <pc:spChg chg="add del">
          <ac:chgData name="Paulauskas Lukas" userId="9463fcac-b3ba-48bd-9bf2-8f1990e4cc2c" providerId="ADAL" clId="{8B75A807-DB1F-4F19-9347-26DFB79A0D7B}" dt="2022-11-30T08:16:54.837" v="503" actId="26606"/>
          <ac:spMkLst>
            <pc:docMk/>
            <pc:sldMk cId="1297492299" sldId="258"/>
            <ac:spMk id="30" creationId="{D240F8A8-FEA1-42C2-B259-27A9351279BD}"/>
          </ac:spMkLst>
        </pc:spChg>
        <pc:spChg chg="add del">
          <ac:chgData name="Paulauskas Lukas" userId="9463fcac-b3ba-48bd-9bf2-8f1990e4cc2c" providerId="ADAL" clId="{8B75A807-DB1F-4F19-9347-26DFB79A0D7B}" dt="2022-11-30T11:37:09.953" v="2750" actId="26606"/>
          <ac:spMkLst>
            <pc:docMk/>
            <pc:sldMk cId="1297492299" sldId="258"/>
            <ac:spMk id="32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8:16:57.312" v="505" actId="26606"/>
          <ac:spMkLst>
            <pc:docMk/>
            <pc:sldMk cId="1297492299" sldId="258"/>
            <ac:spMk id="33" creationId="{056824CE-083D-4ED5-94A5-655345BBE75E}"/>
          </ac:spMkLst>
        </pc:spChg>
        <pc:spChg chg="add del">
          <ac:chgData name="Paulauskas Lukas" userId="9463fcac-b3ba-48bd-9bf2-8f1990e4cc2c" providerId="ADAL" clId="{8B75A807-DB1F-4F19-9347-26DFB79A0D7B}" dt="2022-11-30T08:16:57.312" v="505" actId="26606"/>
          <ac:spMkLst>
            <pc:docMk/>
            <pc:sldMk cId="1297492299" sldId="258"/>
            <ac:spMk id="34" creationId="{0785D83B-2124-40CD-9E29-811BC2B7CE64}"/>
          </ac:spMkLst>
        </pc:spChg>
        <pc:spChg chg="add del">
          <ac:chgData name="Paulauskas Lukas" userId="9463fcac-b3ba-48bd-9bf2-8f1990e4cc2c" providerId="ADAL" clId="{8B75A807-DB1F-4F19-9347-26DFB79A0D7B}" dt="2022-11-30T11:37:13.406" v="2756" actId="26606"/>
          <ac:spMkLst>
            <pc:docMk/>
            <pc:sldMk cId="1297492299" sldId="258"/>
            <ac:spMk id="36" creationId="{7E208927-059F-4490-B5EF-CB5E5489C3AF}"/>
          </ac:spMkLst>
        </pc:spChg>
        <pc:spChg chg="add del">
          <ac:chgData name="Paulauskas Lukas" userId="9463fcac-b3ba-48bd-9bf2-8f1990e4cc2c" providerId="ADAL" clId="{8B75A807-DB1F-4F19-9347-26DFB79A0D7B}" dt="2022-11-30T11:37:13.406" v="2756" actId="26606"/>
          <ac:spMkLst>
            <pc:docMk/>
            <pc:sldMk cId="1297492299" sldId="258"/>
            <ac:spMk id="38" creationId="{213B7486-DF7A-442F-A63D-381813E60525}"/>
          </ac:spMkLst>
        </pc:spChg>
        <pc:spChg chg="add del">
          <ac:chgData name="Paulauskas Lukas" userId="9463fcac-b3ba-48bd-9bf2-8f1990e4cc2c" providerId="ADAL" clId="{8B75A807-DB1F-4F19-9347-26DFB79A0D7B}" dt="2022-11-30T11:37:15.057" v="2760" actId="26606"/>
          <ac:spMkLst>
            <pc:docMk/>
            <pc:sldMk cId="1297492299" sldId="258"/>
            <ac:spMk id="40" creationId="{7E208927-059F-4490-B5EF-CB5E5489C3AF}"/>
          </ac:spMkLst>
        </pc:spChg>
        <pc:spChg chg="add del">
          <ac:chgData name="Paulauskas Lukas" userId="9463fcac-b3ba-48bd-9bf2-8f1990e4cc2c" providerId="ADAL" clId="{8B75A807-DB1F-4F19-9347-26DFB79A0D7B}" dt="2022-11-30T11:37:15.057" v="2760" actId="26606"/>
          <ac:spMkLst>
            <pc:docMk/>
            <pc:sldMk cId="1297492299" sldId="258"/>
            <ac:spMk id="42" creationId="{213B7486-DF7A-442F-A63D-381813E60525}"/>
          </ac:spMkLst>
        </pc:spChg>
        <pc:spChg chg="add del">
          <ac:chgData name="Paulauskas Lukas" userId="9463fcac-b3ba-48bd-9bf2-8f1990e4cc2c" providerId="ADAL" clId="{8B75A807-DB1F-4F19-9347-26DFB79A0D7B}" dt="2022-11-30T11:37:16.895" v="2764" actId="26606"/>
          <ac:spMkLst>
            <pc:docMk/>
            <pc:sldMk cId="1297492299" sldId="258"/>
            <ac:spMk id="43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11:37:16.895" v="2764" actId="26606"/>
          <ac:spMkLst>
            <pc:docMk/>
            <pc:sldMk cId="1297492299" sldId="258"/>
            <ac:spMk id="44" creationId="{8965892C-BF50-41A2-844F-64C2E1346BBF}"/>
          </ac:spMkLst>
        </pc:spChg>
        <pc:spChg chg="add">
          <ac:chgData name="Paulauskas Lukas" userId="9463fcac-b3ba-48bd-9bf2-8f1990e4cc2c" providerId="ADAL" clId="{8B75A807-DB1F-4F19-9347-26DFB79A0D7B}" dt="2022-11-30T11:37:43.422" v="2777" actId="26606"/>
          <ac:spMkLst>
            <pc:docMk/>
            <pc:sldMk cId="1297492299" sldId="258"/>
            <ac:spMk id="45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11:37:17.756" v="2766" actId="26606"/>
          <ac:spMkLst>
            <pc:docMk/>
            <pc:sldMk cId="1297492299" sldId="258"/>
            <ac:spMk id="46" creationId="{A03D1632-AE37-4C4F-895D-3223C0DCC26E}"/>
          </ac:spMkLst>
        </pc:spChg>
        <pc:spChg chg="add">
          <ac:chgData name="Paulauskas Lukas" userId="9463fcac-b3ba-48bd-9bf2-8f1990e4cc2c" providerId="ADAL" clId="{8B75A807-DB1F-4F19-9347-26DFB79A0D7B}" dt="2022-11-30T11:37:43.422" v="2777" actId="26606"/>
          <ac:spMkLst>
            <pc:docMk/>
            <pc:sldMk cId="1297492299" sldId="258"/>
            <ac:spMk id="47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11:37:18.693" v="2768" actId="26606"/>
          <ac:spMkLst>
            <pc:docMk/>
            <pc:sldMk cId="1297492299" sldId="258"/>
            <ac:spMk id="48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11:37:18.693" v="2768" actId="26606"/>
          <ac:spMkLst>
            <pc:docMk/>
            <pc:sldMk cId="1297492299" sldId="258"/>
            <ac:spMk id="49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11:37:40.119" v="2776" actId="26606"/>
          <ac:spMkLst>
            <pc:docMk/>
            <pc:sldMk cId="1297492299" sldId="258"/>
            <ac:spMk id="51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11:37:40.119" v="2776" actId="26606"/>
          <ac:spMkLst>
            <pc:docMk/>
            <pc:sldMk cId="1297492299" sldId="258"/>
            <ac:spMk id="52" creationId="{B48BE8E5-C0F4-4C06-9B14-3DD8C03838B3}"/>
          </ac:spMkLst>
        </pc:spChg>
        <pc:grpChg chg="add mod">
          <ac:chgData name="Paulauskas Lukas" userId="9463fcac-b3ba-48bd-9bf2-8f1990e4cc2c" providerId="ADAL" clId="{8B75A807-DB1F-4F19-9347-26DFB79A0D7B}" dt="2022-11-30T11:37:01.362" v="2746" actId="164"/>
          <ac:grpSpMkLst>
            <pc:docMk/>
            <pc:sldMk cId="1297492299" sldId="258"/>
            <ac:grpSpMk id="6" creationId="{E43A83DE-D87C-5E80-4834-087CFC9EC617}"/>
          </ac:grpSpMkLst>
        </pc:grpChg>
        <pc:graphicFrameChg chg="add del">
          <ac:chgData name="Paulauskas Lukas" userId="9463fcac-b3ba-48bd-9bf2-8f1990e4cc2c" providerId="ADAL" clId="{8B75A807-DB1F-4F19-9347-26DFB79A0D7B}" dt="2022-11-30T08:16:50.830" v="499" actId="26606"/>
          <ac:graphicFrameMkLst>
            <pc:docMk/>
            <pc:sldMk cId="1297492299" sldId="258"/>
            <ac:graphicFrameMk id="19" creationId="{4D2B33F3-4737-60CD-F9AB-662E0F2404A7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6:53.431" v="501" actId="26606"/>
          <ac:graphicFrameMkLst>
            <pc:docMk/>
            <pc:sldMk cId="1297492299" sldId="258"/>
            <ac:graphicFrameMk id="27" creationId="{6E362BE5-C1CF-CA94-9E9C-1A00757457DA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6:54.837" v="503" actId="26606"/>
          <ac:graphicFrameMkLst>
            <pc:docMk/>
            <pc:sldMk cId="1297492299" sldId="258"/>
            <ac:graphicFrameMk id="31" creationId="{7FBE5A71-7486-DC5D-71BB-98E59D943790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6:57.312" v="505" actId="26606"/>
          <ac:graphicFrameMkLst>
            <pc:docMk/>
            <pc:sldMk cId="1297492299" sldId="258"/>
            <ac:graphicFrameMk id="35" creationId="{F0AA296F-DE6E-8E2F-C560-06DDD5EAB6D3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6:58.849" v="507" actId="26606"/>
          <ac:graphicFrameMkLst>
            <pc:docMk/>
            <pc:sldMk cId="1297492299" sldId="258"/>
            <ac:graphicFrameMk id="37" creationId="{67030559-02E0-F1E2-8365-ED170026BEFF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6:59.502" v="509" actId="26606"/>
          <ac:graphicFrameMkLst>
            <pc:docMk/>
            <pc:sldMk cId="1297492299" sldId="258"/>
            <ac:graphicFrameMk id="39" creationId="{E06913AA-DFCA-310F-25AE-7D216873B7CF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17:02.909" v="511" actId="26606"/>
          <ac:graphicFrameMkLst>
            <pc:docMk/>
            <pc:sldMk cId="1297492299" sldId="258"/>
            <ac:graphicFrameMk id="41" creationId="{FE816586-03FE-ED1E-58F5-2EFAFD7DAA56}"/>
          </ac:graphicFrameMkLst>
        </pc:graphicFrameChg>
        <pc:picChg chg="add mod ord modCrop">
          <ac:chgData name="Paulauskas Lukas" userId="9463fcac-b3ba-48bd-9bf2-8f1990e4cc2c" providerId="ADAL" clId="{8B75A807-DB1F-4F19-9347-26DFB79A0D7B}" dt="2022-11-30T11:37:51.878" v="2778" actId="18131"/>
          <ac:picMkLst>
            <pc:docMk/>
            <pc:sldMk cId="1297492299" sldId="258"/>
            <ac:picMk id="3" creationId="{1C826EC4-3AF3-3BBD-4E45-8CB617820D60}"/>
          </ac:picMkLst>
        </pc:picChg>
        <pc:picChg chg="add del mod ord">
          <ac:chgData name="Paulauskas Lukas" userId="9463fcac-b3ba-48bd-9bf2-8f1990e4cc2c" providerId="ADAL" clId="{8B75A807-DB1F-4F19-9347-26DFB79A0D7B}" dt="2022-11-30T08:58:12.542" v="1553"/>
          <ac:picMkLst>
            <pc:docMk/>
            <pc:sldMk cId="1297492299" sldId="258"/>
            <ac:picMk id="3" creationId="{E7A1D543-2449-4E01-153E-F5ED679DF20F}"/>
          </ac:picMkLst>
        </pc:picChg>
        <pc:picChg chg="add mod modCrop">
          <ac:chgData name="Paulauskas Lukas" userId="9463fcac-b3ba-48bd-9bf2-8f1990e4cc2c" providerId="ADAL" clId="{8B75A807-DB1F-4F19-9347-26DFB79A0D7B}" dt="2022-11-30T11:38:07.493" v="2779" actId="18131"/>
          <ac:picMkLst>
            <pc:docMk/>
            <pc:sldMk cId="1297492299" sldId="258"/>
            <ac:picMk id="5" creationId="{44C94919-ACFD-E62A-BA22-A476029EE4C7}"/>
          </ac:picMkLst>
        </pc:picChg>
        <pc:picChg chg="add mod">
          <ac:chgData name="Paulauskas Lukas" userId="9463fcac-b3ba-48bd-9bf2-8f1990e4cc2c" providerId="ADAL" clId="{8B75A807-DB1F-4F19-9347-26DFB79A0D7B}" dt="2022-11-30T11:40:22.028" v="2903" actId="14861"/>
          <ac:picMkLst>
            <pc:docMk/>
            <pc:sldMk cId="1297492299" sldId="258"/>
            <ac:picMk id="7" creationId="{6AD555C8-95F9-C9BE-0A7C-E2BB740FD1A8}"/>
          </ac:picMkLst>
        </pc:picChg>
      </pc:sldChg>
      <pc:sldChg chg="addSp delSp modSp add mod setBg delAnim modAnim chgLayout">
        <pc:chgData name="Paulauskas Lukas" userId="9463fcac-b3ba-48bd-9bf2-8f1990e4cc2c" providerId="ADAL" clId="{8B75A807-DB1F-4F19-9347-26DFB79A0D7B}" dt="2022-12-05T13:06:42.217" v="3030" actId="339"/>
        <pc:sldMkLst>
          <pc:docMk/>
          <pc:sldMk cId="1808302740" sldId="259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1808302740" sldId="259"/>
            <ac:spMk id="8" creationId="{553E2A5B-10F3-9DDF-1BCE-0709F53163E5}"/>
          </ac:spMkLst>
        </pc:spChg>
        <pc:spChg chg="mod ord">
          <ac:chgData name="Paulauskas Lukas" userId="9463fcac-b3ba-48bd-9bf2-8f1990e4cc2c" providerId="ADAL" clId="{8B75A807-DB1F-4F19-9347-26DFB79A0D7B}" dt="2022-11-30T08:55:40.816" v="1534" actId="26606"/>
          <ac:spMkLst>
            <pc:docMk/>
            <pc:sldMk cId="1808302740" sldId="259"/>
            <ac:spMk id="16" creationId="{3AA8E6FE-8D2E-D1BB-7018-5326A3902946}"/>
          </ac:spMkLst>
        </pc:spChg>
        <pc:spChg chg="mod ord">
          <ac:chgData name="Paulauskas Lukas" userId="9463fcac-b3ba-48bd-9bf2-8f1990e4cc2c" providerId="ADAL" clId="{8B75A807-DB1F-4F19-9347-26DFB79A0D7B}" dt="2022-11-30T08:55:40.816" v="1534" actId="26606"/>
          <ac:spMkLst>
            <pc:docMk/>
            <pc:sldMk cId="1808302740" sldId="259"/>
            <ac:spMk id="17" creationId="{680B30A6-A719-9CC1-FDE1-FE7BFB6CBDE5}"/>
          </ac:spMkLst>
        </pc:spChg>
        <pc:spChg chg="add del">
          <ac:chgData name="Paulauskas Lukas" userId="9463fcac-b3ba-48bd-9bf2-8f1990e4cc2c" providerId="ADAL" clId="{8B75A807-DB1F-4F19-9347-26DFB79A0D7B}" dt="2022-11-30T08:55:20.049" v="1512" actId="26606"/>
          <ac:spMkLst>
            <pc:docMk/>
            <pc:sldMk cId="1808302740" sldId="259"/>
            <ac:spMk id="22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8:55:20.049" v="1512" actId="26606"/>
          <ac:spMkLst>
            <pc:docMk/>
            <pc:sldMk cId="1808302740" sldId="259"/>
            <ac:spMk id="24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8:55:20.049" v="1512" actId="26606"/>
          <ac:spMkLst>
            <pc:docMk/>
            <pc:sldMk cId="1808302740" sldId="259"/>
            <ac:spMk id="26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08:55:20.932" v="1514" actId="26606"/>
          <ac:spMkLst>
            <pc:docMk/>
            <pc:sldMk cId="1808302740" sldId="259"/>
            <ac:spMk id="28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8:55:20.932" v="1514" actId="26606"/>
          <ac:spMkLst>
            <pc:docMk/>
            <pc:sldMk cId="1808302740" sldId="259"/>
            <ac:spMk id="29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8:55:20.932" v="1514" actId="26606"/>
          <ac:spMkLst>
            <pc:docMk/>
            <pc:sldMk cId="1808302740" sldId="259"/>
            <ac:spMk id="30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08:55:22.791" v="1516" actId="26606"/>
          <ac:spMkLst>
            <pc:docMk/>
            <pc:sldMk cId="1808302740" sldId="259"/>
            <ac:spMk id="32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8:55:22.791" v="1516" actId="26606"/>
          <ac:spMkLst>
            <pc:docMk/>
            <pc:sldMk cId="1808302740" sldId="259"/>
            <ac:spMk id="33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8:55:27.382" v="1518" actId="26606"/>
          <ac:spMkLst>
            <pc:docMk/>
            <pc:sldMk cId="1808302740" sldId="259"/>
            <ac:spMk id="35" creationId="{CA92ED99-CD59-4497-BCBF-9FFAE10172B0}"/>
          </ac:spMkLst>
        </pc:spChg>
        <pc:spChg chg="add del">
          <ac:chgData name="Paulauskas Lukas" userId="9463fcac-b3ba-48bd-9bf2-8f1990e4cc2c" providerId="ADAL" clId="{8B75A807-DB1F-4F19-9347-26DFB79A0D7B}" dt="2022-11-30T08:55:29.153" v="1520" actId="26606"/>
          <ac:spMkLst>
            <pc:docMk/>
            <pc:sldMk cId="1808302740" sldId="259"/>
            <ac:spMk id="37" creationId="{64ADB620-3CD6-4600-99FE-69F2E0CDAE27}"/>
          </ac:spMkLst>
        </pc:spChg>
        <pc:spChg chg="add del">
          <ac:chgData name="Paulauskas Lukas" userId="9463fcac-b3ba-48bd-9bf2-8f1990e4cc2c" providerId="ADAL" clId="{8B75A807-DB1F-4F19-9347-26DFB79A0D7B}" dt="2022-11-30T08:55:30.794" v="1522" actId="26606"/>
          <ac:spMkLst>
            <pc:docMk/>
            <pc:sldMk cId="1808302740" sldId="259"/>
            <ac:spMk id="39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8:55:33.272" v="1524" actId="26606"/>
          <ac:spMkLst>
            <pc:docMk/>
            <pc:sldMk cId="1808302740" sldId="259"/>
            <ac:spMk id="41" creationId="{2547EAB9-7381-4523-BEEF-532E54E36D6C}"/>
          </ac:spMkLst>
        </pc:spChg>
        <pc:spChg chg="add del">
          <ac:chgData name="Paulauskas Lukas" userId="9463fcac-b3ba-48bd-9bf2-8f1990e4cc2c" providerId="ADAL" clId="{8B75A807-DB1F-4F19-9347-26DFB79A0D7B}" dt="2022-11-30T08:55:36.346" v="1526" actId="26606"/>
          <ac:spMkLst>
            <pc:docMk/>
            <pc:sldMk cId="1808302740" sldId="259"/>
            <ac:spMk id="43" creationId="{A45F2534-DFE5-49D0-A318-7C371846D4A5}"/>
          </ac:spMkLst>
        </pc:spChg>
        <pc:spChg chg="add del">
          <ac:chgData name="Paulauskas Lukas" userId="9463fcac-b3ba-48bd-9bf2-8f1990e4cc2c" providerId="ADAL" clId="{8B75A807-DB1F-4F19-9347-26DFB79A0D7B}" dt="2022-11-30T08:55:37.192" v="1528" actId="26606"/>
          <ac:spMkLst>
            <pc:docMk/>
            <pc:sldMk cId="1808302740" sldId="259"/>
            <ac:spMk id="45" creationId="{CA92ED99-CD59-4497-BCBF-9FFAE10172B0}"/>
          </ac:spMkLst>
        </pc:spChg>
        <pc:spChg chg="add del">
          <ac:chgData name="Paulauskas Lukas" userId="9463fcac-b3ba-48bd-9bf2-8f1990e4cc2c" providerId="ADAL" clId="{8B75A807-DB1F-4F19-9347-26DFB79A0D7B}" dt="2022-11-30T08:55:37.655" v="1530" actId="26606"/>
          <ac:spMkLst>
            <pc:docMk/>
            <pc:sldMk cId="1808302740" sldId="259"/>
            <ac:spMk id="47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8:55:37.655" v="1530" actId="26606"/>
          <ac:spMkLst>
            <pc:docMk/>
            <pc:sldMk cId="1808302740" sldId="259"/>
            <ac:spMk id="48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8:55:38.356" v="1532" actId="26606"/>
          <ac:spMkLst>
            <pc:docMk/>
            <pc:sldMk cId="1808302740" sldId="259"/>
            <ac:spMk id="50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8:55:38.356" v="1532" actId="26606"/>
          <ac:spMkLst>
            <pc:docMk/>
            <pc:sldMk cId="1808302740" sldId="259"/>
            <ac:spMk id="51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8:55:38.356" v="1532" actId="26606"/>
          <ac:spMkLst>
            <pc:docMk/>
            <pc:sldMk cId="1808302740" sldId="259"/>
            <ac:spMk id="52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08:55:40.816" v="1534" actId="26606"/>
          <ac:spMkLst>
            <pc:docMk/>
            <pc:sldMk cId="1808302740" sldId="259"/>
            <ac:spMk id="54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8:55:40.816" v="1534" actId="26606"/>
          <ac:spMkLst>
            <pc:docMk/>
            <pc:sldMk cId="1808302740" sldId="259"/>
            <ac:spMk id="55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8:55:40.816" v="1534" actId="26606"/>
          <ac:spMkLst>
            <pc:docMk/>
            <pc:sldMk cId="1808302740" sldId="259"/>
            <ac:spMk id="56" creationId="{A157E0F5-9288-4A63-B919-70D61141F1C4}"/>
          </ac:spMkLst>
        </pc:spChg>
        <pc:graphicFrameChg chg="add del mod modGraphic">
          <ac:chgData name="Paulauskas Lukas" userId="9463fcac-b3ba-48bd-9bf2-8f1990e4cc2c" providerId="ADAL" clId="{8B75A807-DB1F-4F19-9347-26DFB79A0D7B}" dt="2022-11-30T17:57:19.694" v="3002" actId="478"/>
          <ac:graphicFrameMkLst>
            <pc:docMk/>
            <pc:sldMk cId="1808302740" sldId="259"/>
            <ac:graphicFrameMk id="2" creationId="{D4AFF649-33CA-2541-5B25-4AA09EC0E3FA}"/>
          </ac:graphicFrameMkLst>
        </pc:graphicFrameChg>
        <pc:graphicFrameChg chg="add del mod modGraphic">
          <ac:chgData name="Paulauskas Lukas" userId="9463fcac-b3ba-48bd-9bf2-8f1990e4cc2c" providerId="ADAL" clId="{8B75A807-DB1F-4F19-9347-26DFB79A0D7B}" dt="2022-11-30T18:00:46.261" v="3012" actId="478"/>
          <ac:graphicFrameMkLst>
            <pc:docMk/>
            <pc:sldMk cId="1808302740" sldId="259"/>
            <ac:graphicFrameMk id="3" creationId="{31F25079-6F5B-A450-B121-64F132878992}"/>
          </ac:graphicFrameMkLst>
        </pc:graphicFrameChg>
        <pc:graphicFrameChg chg="add mod modGraphic">
          <ac:chgData name="Paulauskas Lukas" userId="9463fcac-b3ba-48bd-9bf2-8f1990e4cc2c" providerId="ADAL" clId="{8B75A807-DB1F-4F19-9347-26DFB79A0D7B}" dt="2022-12-05T13:06:42.217" v="3030" actId="339"/>
          <ac:graphicFrameMkLst>
            <pc:docMk/>
            <pc:sldMk cId="1808302740" sldId="259"/>
            <ac:graphicFrameMk id="7" creationId="{0515F14E-BCCE-AD68-EFD2-A54A5BFBA275}"/>
          </ac:graphicFrameMkLst>
        </pc:graphicFrameChg>
        <pc:picChg chg="add del mod ord">
          <ac:chgData name="Paulauskas Lukas" userId="9463fcac-b3ba-48bd-9bf2-8f1990e4cc2c" providerId="ADAL" clId="{8B75A807-DB1F-4F19-9347-26DFB79A0D7B}" dt="2022-11-30T09:07:08.920" v="1720" actId="478"/>
          <ac:picMkLst>
            <pc:docMk/>
            <pc:sldMk cId="1808302740" sldId="259"/>
            <ac:picMk id="3" creationId="{F29C9117-0B65-907F-064C-9FCFF968DFEF}"/>
          </ac:picMkLst>
        </pc:picChg>
        <pc:picChg chg="add del mod">
          <ac:chgData name="Paulauskas Lukas" userId="9463fcac-b3ba-48bd-9bf2-8f1990e4cc2c" providerId="ADAL" clId="{8B75A807-DB1F-4F19-9347-26DFB79A0D7B}" dt="2022-12-05T13:06:30.086" v="3028" actId="478"/>
          <ac:picMkLst>
            <pc:docMk/>
            <pc:sldMk cId="1808302740" sldId="259"/>
            <ac:picMk id="5" creationId="{AF4C2297-91AF-0BEA-48A4-CA5653705531}"/>
          </ac:picMkLst>
        </pc:picChg>
        <pc:picChg chg="add del mod modCrop">
          <ac:chgData name="Paulauskas Lukas" userId="9463fcac-b3ba-48bd-9bf2-8f1990e4cc2c" providerId="ADAL" clId="{8B75A807-DB1F-4F19-9347-26DFB79A0D7B}" dt="2022-11-30T09:07:08.376" v="1719" actId="478"/>
          <ac:picMkLst>
            <pc:docMk/>
            <pc:sldMk cId="1808302740" sldId="259"/>
            <ac:picMk id="5" creationId="{E38E4741-6104-F743-C789-5256A37FC997}"/>
          </ac:picMkLst>
        </pc:picChg>
        <pc:picChg chg="add mod">
          <ac:chgData name="Paulauskas Lukas" userId="9463fcac-b3ba-48bd-9bf2-8f1990e4cc2c" providerId="ADAL" clId="{8B75A807-DB1F-4F19-9347-26DFB79A0D7B}" dt="2022-11-30T17:58:51.368" v="3005" actId="1076"/>
          <ac:picMkLst>
            <pc:docMk/>
            <pc:sldMk cId="1808302740" sldId="259"/>
            <ac:picMk id="6" creationId="{94D7A5DE-0A6E-DE84-2278-D9971FBDE05D}"/>
          </ac:picMkLst>
        </pc:picChg>
        <pc:picChg chg="add del mod">
          <ac:chgData name="Paulauskas Lukas" userId="9463fcac-b3ba-48bd-9bf2-8f1990e4cc2c" providerId="ADAL" clId="{8B75A807-DB1F-4F19-9347-26DFB79A0D7B}" dt="2022-12-05T13:06:29.601" v="3027" actId="478"/>
          <ac:picMkLst>
            <pc:docMk/>
            <pc:sldMk cId="1808302740" sldId="259"/>
            <ac:picMk id="8" creationId="{0D4CFCE8-5488-19B1-9AD1-C2C65C60637E}"/>
          </ac:picMkLst>
        </pc:picChg>
      </pc:sldChg>
      <pc:sldChg chg="addSp delSp modSp add mod">
        <pc:chgData name="Paulauskas Lukas" userId="9463fcac-b3ba-48bd-9bf2-8f1990e4cc2c" providerId="ADAL" clId="{8B75A807-DB1F-4F19-9347-26DFB79A0D7B}" dt="2022-11-30T09:38:31.702" v="2212"/>
        <pc:sldMkLst>
          <pc:docMk/>
          <pc:sldMk cId="124591340" sldId="260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124591340" sldId="260"/>
            <ac:spMk id="14" creationId="{310799BD-669E-6E4C-4460-6EFCDA0291F5}"/>
          </ac:spMkLst>
        </pc:spChg>
        <pc:spChg chg="mod">
          <ac:chgData name="Paulauskas Lukas" userId="9463fcac-b3ba-48bd-9bf2-8f1990e4cc2c" providerId="ADAL" clId="{8B75A807-DB1F-4F19-9347-26DFB79A0D7B}" dt="2022-11-30T08:34:32.220" v="1058" actId="20577"/>
          <ac:spMkLst>
            <pc:docMk/>
            <pc:sldMk cId="124591340" sldId="260"/>
            <ac:spMk id="16" creationId="{3AA8E6FE-8D2E-D1BB-7018-5326A3902946}"/>
          </ac:spMkLst>
        </pc:spChg>
        <pc:spChg chg="mod">
          <ac:chgData name="Paulauskas Lukas" userId="9463fcac-b3ba-48bd-9bf2-8f1990e4cc2c" providerId="ADAL" clId="{8B75A807-DB1F-4F19-9347-26DFB79A0D7B}" dt="2022-11-30T08:37:22.460" v="1237" actId="20577"/>
          <ac:spMkLst>
            <pc:docMk/>
            <pc:sldMk cId="124591340" sldId="260"/>
            <ac:spMk id="17" creationId="{680B30A6-A719-9CC1-FDE1-FE7BFB6CBDE5}"/>
          </ac:spMkLst>
        </pc:spChg>
        <pc:picChg chg="add del mod">
          <ac:chgData name="Paulauskas Lukas" userId="9463fcac-b3ba-48bd-9bf2-8f1990e4cc2c" providerId="ADAL" clId="{8B75A807-DB1F-4F19-9347-26DFB79A0D7B}" dt="2022-11-30T08:39:47.275" v="1256" actId="478"/>
          <ac:picMkLst>
            <pc:docMk/>
            <pc:sldMk cId="124591340" sldId="260"/>
            <ac:picMk id="2" creationId="{4F9FDEB6-E616-983B-A6B8-B2130E112032}"/>
          </ac:picMkLst>
        </pc:picChg>
        <pc:picChg chg="add mod">
          <ac:chgData name="Paulauskas Lukas" userId="9463fcac-b3ba-48bd-9bf2-8f1990e4cc2c" providerId="ADAL" clId="{8B75A807-DB1F-4F19-9347-26DFB79A0D7B}" dt="2022-11-30T08:52:26.137" v="1487" actId="1076"/>
          <ac:picMkLst>
            <pc:docMk/>
            <pc:sldMk cId="124591340" sldId="260"/>
            <ac:picMk id="3" creationId="{A3616D1A-DD72-C036-75C0-4A24B8B68B1B}"/>
          </ac:picMkLst>
        </pc:picChg>
        <pc:picChg chg="add del mod">
          <ac:chgData name="Paulauskas Lukas" userId="9463fcac-b3ba-48bd-9bf2-8f1990e4cc2c" providerId="ADAL" clId="{8B75A807-DB1F-4F19-9347-26DFB79A0D7B}" dt="2022-11-30T08:38:28.860" v="1244" actId="478"/>
          <ac:picMkLst>
            <pc:docMk/>
            <pc:sldMk cId="124591340" sldId="260"/>
            <ac:picMk id="4" creationId="{61A9ABA7-53E1-5181-A13A-8E5C97292B87}"/>
          </ac:picMkLst>
        </pc:picChg>
        <pc:picChg chg="add mod">
          <ac:chgData name="Paulauskas Lukas" userId="9463fcac-b3ba-48bd-9bf2-8f1990e4cc2c" providerId="ADAL" clId="{8B75A807-DB1F-4F19-9347-26DFB79A0D7B}" dt="2022-11-30T08:52:29.417" v="1490" actId="1076"/>
          <ac:picMkLst>
            <pc:docMk/>
            <pc:sldMk cId="124591340" sldId="260"/>
            <ac:picMk id="5" creationId="{9126B76F-02ED-C60E-D11B-E76F9CB36D92}"/>
          </ac:picMkLst>
        </pc:picChg>
        <pc:picChg chg="add mod">
          <ac:chgData name="Paulauskas Lukas" userId="9463fcac-b3ba-48bd-9bf2-8f1990e4cc2c" providerId="ADAL" clId="{8B75A807-DB1F-4F19-9347-26DFB79A0D7B}" dt="2022-11-30T08:52:27.226" v="1488" actId="1076"/>
          <ac:picMkLst>
            <pc:docMk/>
            <pc:sldMk cId="124591340" sldId="260"/>
            <ac:picMk id="7" creationId="{CD5EC0C3-21E3-113D-0019-88B5DC0D02C9}"/>
          </ac:picMkLst>
        </pc:picChg>
        <pc:picChg chg="add mod">
          <ac:chgData name="Paulauskas Lukas" userId="9463fcac-b3ba-48bd-9bf2-8f1990e4cc2c" providerId="ADAL" clId="{8B75A807-DB1F-4F19-9347-26DFB79A0D7B}" dt="2022-11-30T08:52:28.412" v="1489" actId="1076"/>
          <ac:picMkLst>
            <pc:docMk/>
            <pc:sldMk cId="124591340" sldId="260"/>
            <ac:picMk id="9" creationId="{894A79EB-A63A-6CEE-A4AC-1C3480F86312}"/>
          </ac:picMkLst>
        </pc:picChg>
        <pc:picChg chg="add del mod">
          <ac:chgData name="Paulauskas Lukas" userId="9463fcac-b3ba-48bd-9bf2-8f1990e4cc2c" providerId="ADAL" clId="{8B75A807-DB1F-4F19-9347-26DFB79A0D7B}" dt="2022-11-30T08:40:55.372" v="1262"/>
          <ac:picMkLst>
            <pc:docMk/>
            <pc:sldMk cId="124591340" sldId="260"/>
            <ac:picMk id="11" creationId="{E197895E-5305-D35D-E52A-7C4283B705D5}"/>
          </ac:picMkLst>
        </pc:picChg>
        <pc:picChg chg="add mod">
          <ac:chgData name="Paulauskas Lukas" userId="9463fcac-b3ba-48bd-9bf2-8f1990e4cc2c" providerId="ADAL" clId="{8B75A807-DB1F-4F19-9347-26DFB79A0D7B}" dt="2022-11-30T08:52:30.603" v="1491" actId="1076"/>
          <ac:picMkLst>
            <pc:docMk/>
            <pc:sldMk cId="124591340" sldId="260"/>
            <ac:picMk id="13" creationId="{FEC212AF-5B63-81D0-B9CE-18D85E0277B9}"/>
          </ac:picMkLst>
        </pc:picChg>
      </pc:sldChg>
      <pc:sldChg chg="addSp delSp modSp add mod setBg setClrOvrMap chgLayout">
        <pc:chgData name="Paulauskas Lukas" userId="9463fcac-b3ba-48bd-9bf2-8f1990e4cc2c" providerId="ADAL" clId="{8B75A807-DB1F-4F19-9347-26DFB79A0D7B}" dt="2022-11-30T11:41:06.632" v="2922" actId="26606"/>
        <pc:sldMkLst>
          <pc:docMk/>
          <pc:sldMk cId="3217892944" sldId="261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3217892944" sldId="261"/>
            <ac:spMk id="2" creationId="{07FBC987-8B43-EF86-DEC3-E9D255EFD013}"/>
          </ac:spMkLst>
        </pc:spChg>
        <pc:spChg chg="mod ord">
          <ac:chgData name="Paulauskas Lukas" userId="9463fcac-b3ba-48bd-9bf2-8f1990e4cc2c" providerId="ADAL" clId="{8B75A807-DB1F-4F19-9347-26DFB79A0D7B}" dt="2022-11-30T11:41:06.632" v="2922" actId="26606"/>
          <ac:spMkLst>
            <pc:docMk/>
            <pc:sldMk cId="3217892944" sldId="261"/>
            <ac:spMk id="3" creationId="{121A2F4B-B1E7-38DB-539E-4943726C49BA}"/>
          </ac:spMkLst>
        </pc:spChg>
        <pc:spChg chg="mod ord">
          <ac:chgData name="Paulauskas Lukas" userId="9463fcac-b3ba-48bd-9bf2-8f1990e4cc2c" providerId="ADAL" clId="{8B75A807-DB1F-4F19-9347-26DFB79A0D7B}" dt="2022-11-30T11:41:06.632" v="2922" actId="26606"/>
          <ac:spMkLst>
            <pc:docMk/>
            <pc:sldMk cId="3217892944" sldId="261"/>
            <ac:spMk id="16" creationId="{3AA8E6FE-8D2E-D1BB-7018-5326A3902946}"/>
          </ac:spMkLst>
        </pc:spChg>
        <pc:spChg chg="add del mod ord">
          <ac:chgData name="Paulauskas Lukas" userId="9463fcac-b3ba-48bd-9bf2-8f1990e4cc2c" providerId="ADAL" clId="{8B75A807-DB1F-4F19-9347-26DFB79A0D7B}" dt="2022-11-30T11:41:06.632" v="2922" actId="26606"/>
          <ac:spMkLst>
            <pc:docMk/>
            <pc:sldMk cId="3217892944" sldId="261"/>
            <ac:spMk id="17" creationId="{680B30A6-A719-9CC1-FDE1-FE7BFB6CBDE5}"/>
          </ac:spMkLst>
        </pc:spChg>
        <pc:spChg chg="add del">
          <ac:chgData name="Paulauskas Lukas" userId="9463fcac-b3ba-48bd-9bf2-8f1990e4cc2c" providerId="ADAL" clId="{8B75A807-DB1F-4F19-9347-26DFB79A0D7B}" dt="2022-11-30T08:52:11.992" v="1482" actId="26606"/>
          <ac:spMkLst>
            <pc:docMk/>
            <pc:sldMk cId="3217892944" sldId="261"/>
            <ac:spMk id="22" creationId="{B2B82547-2424-4E7A-A98B-75206EE73028}"/>
          </ac:spMkLst>
        </pc:spChg>
        <pc:spChg chg="add del">
          <ac:chgData name="Paulauskas Lukas" userId="9463fcac-b3ba-48bd-9bf2-8f1990e4cc2c" providerId="ADAL" clId="{8B75A807-DB1F-4F19-9347-26DFB79A0D7B}" dt="2022-11-30T08:52:08.648" v="1478" actId="26606"/>
          <ac:spMkLst>
            <pc:docMk/>
            <pc:sldMk cId="3217892944" sldId="261"/>
            <ac:spMk id="23" creationId="{B2B82547-2424-4E7A-A98B-75206EE73028}"/>
          </ac:spMkLst>
        </pc:spChg>
        <pc:spChg chg="add del">
          <ac:chgData name="Paulauskas Lukas" userId="9463fcac-b3ba-48bd-9bf2-8f1990e4cc2c" providerId="ADAL" clId="{8B75A807-DB1F-4F19-9347-26DFB79A0D7B}" dt="2022-11-30T08:52:11.992" v="1482" actId="26606"/>
          <ac:spMkLst>
            <pc:docMk/>
            <pc:sldMk cId="3217892944" sldId="261"/>
            <ac:spMk id="24" creationId="{5109BC2F-9616-4D7D-9E98-57898009A828}"/>
          </ac:spMkLst>
        </pc:spChg>
        <pc:spChg chg="add del">
          <ac:chgData name="Paulauskas Lukas" userId="9463fcac-b3ba-48bd-9bf2-8f1990e4cc2c" providerId="ADAL" clId="{8B75A807-DB1F-4F19-9347-26DFB79A0D7B}" dt="2022-11-30T08:52:08.648" v="1478" actId="26606"/>
          <ac:spMkLst>
            <pc:docMk/>
            <pc:sldMk cId="3217892944" sldId="261"/>
            <ac:spMk id="25" creationId="{5109BC2F-9616-4D7D-9E98-57898009A828}"/>
          </ac:spMkLst>
        </pc:spChg>
        <pc:spChg chg="add del">
          <ac:chgData name="Paulauskas Lukas" userId="9463fcac-b3ba-48bd-9bf2-8f1990e4cc2c" providerId="ADAL" clId="{8B75A807-DB1F-4F19-9347-26DFB79A0D7B}" dt="2022-11-30T11:33:34.814" v="2688" actId="26606"/>
          <ac:spMkLst>
            <pc:docMk/>
            <pc:sldMk cId="3217892944" sldId="261"/>
            <ac:spMk id="29" creationId="{5940F547-7206-4401-94FB-F8421915D8B8}"/>
          </ac:spMkLst>
        </pc:spChg>
        <pc:spChg chg="add del">
          <ac:chgData name="Paulauskas Lukas" userId="9463fcac-b3ba-48bd-9bf2-8f1990e4cc2c" providerId="ADAL" clId="{8B75A807-DB1F-4F19-9347-26DFB79A0D7B}" dt="2022-11-30T11:33:38.858" v="2692" actId="26606"/>
          <ac:spMkLst>
            <pc:docMk/>
            <pc:sldMk cId="3217892944" sldId="261"/>
            <ac:spMk id="30" creationId="{3994EE40-F54F-48E5-826B-B45158209684}"/>
          </ac:spMkLst>
        </pc:spChg>
        <pc:spChg chg="add del">
          <ac:chgData name="Paulauskas Lukas" userId="9463fcac-b3ba-48bd-9bf2-8f1990e4cc2c" providerId="ADAL" clId="{8B75A807-DB1F-4F19-9347-26DFB79A0D7B}" dt="2022-11-30T11:33:51.378" v="2702" actId="26606"/>
          <ac:spMkLst>
            <pc:docMk/>
            <pc:sldMk cId="3217892944" sldId="261"/>
            <ac:spMk id="31" creationId="{A416E3E5-5186-46A4-AFBD-337387D3163D}"/>
          </ac:spMkLst>
        </pc:spChg>
        <pc:spChg chg="add del">
          <ac:chgData name="Paulauskas Lukas" userId="9463fcac-b3ba-48bd-9bf2-8f1990e4cc2c" providerId="ADAL" clId="{8B75A807-DB1F-4F19-9347-26DFB79A0D7B}" dt="2022-11-30T11:33:40.052" v="2694" actId="26606"/>
          <ac:spMkLst>
            <pc:docMk/>
            <pc:sldMk cId="3217892944" sldId="261"/>
            <ac:spMk id="32" creationId="{A416E3E5-5186-46A4-AFBD-337387D3163D}"/>
          </ac:spMkLst>
        </pc:spChg>
        <pc:spChg chg="add del">
          <ac:chgData name="Paulauskas Lukas" userId="9463fcac-b3ba-48bd-9bf2-8f1990e4cc2c" providerId="ADAL" clId="{8B75A807-DB1F-4F19-9347-26DFB79A0D7B}" dt="2022-11-30T11:33:40.052" v="2694" actId="26606"/>
          <ac:spMkLst>
            <pc:docMk/>
            <pc:sldMk cId="3217892944" sldId="261"/>
            <ac:spMk id="33" creationId="{7B8FAACC-353E-4F84-BA62-A5514185D9A9}"/>
          </ac:spMkLst>
        </pc:spChg>
        <pc:spChg chg="add del">
          <ac:chgData name="Paulauskas Lukas" userId="9463fcac-b3ba-48bd-9bf2-8f1990e4cc2c" providerId="ADAL" clId="{8B75A807-DB1F-4F19-9347-26DFB79A0D7B}" dt="2022-11-30T11:33:51.378" v="2702" actId="26606"/>
          <ac:spMkLst>
            <pc:docMk/>
            <pc:sldMk cId="3217892944" sldId="261"/>
            <ac:spMk id="34" creationId="{7B8FAACC-353E-4F84-BA62-A5514185D9A9}"/>
          </ac:spMkLst>
        </pc:spChg>
        <pc:spChg chg="add del">
          <ac:chgData name="Paulauskas Lukas" userId="9463fcac-b3ba-48bd-9bf2-8f1990e4cc2c" providerId="ADAL" clId="{8B75A807-DB1F-4F19-9347-26DFB79A0D7B}" dt="2022-11-30T11:33:43.458" v="2696" actId="26606"/>
          <ac:spMkLst>
            <pc:docMk/>
            <pc:sldMk cId="3217892944" sldId="261"/>
            <ac:spMk id="35" creationId="{3F7D26C8-96ED-46E3-BD94-C1608C54C36B}"/>
          </ac:spMkLst>
        </pc:spChg>
        <pc:spChg chg="add del">
          <ac:chgData name="Paulauskas Lukas" userId="9463fcac-b3ba-48bd-9bf2-8f1990e4cc2c" providerId="ADAL" clId="{8B75A807-DB1F-4F19-9347-26DFB79A0D7B}" dt="2022-11-30T11:33:43.458" v="2696" actId="26606"/>
          <ac:spMkLst>
            <pc:docMk/>
            <pc:sldMk cId="3217892944" sldId="261"/>
            <ac:spMk id="36" creationId="{13EEA0A9-F720-41ED-8EBA-2A10A664FDE1}"/>
          </ac:spMkLst>
        </pc:spChg>
        <pc:spChg chg="add del">
          <ac:chgData name="Paulauskas Lukas" userId="9463fcac-b3ba-48bd-9bf2-8f1990e4cc2c" providerId="ADAL" clId="{8B75A807-DB1F-4F19-9347-26DFB79A0D7B}" dt="2022-11-30T11:33:43.458" v="2696" actId="26606"/>
          <ac:spMkLst>
            <pc:docMk/>
            <pc:sldMk cId="3217892944" sldId="261"/>
            <ac:spMk id="37" creationId="{03B27569-6089-4DC0-93E0-F3F6E1E93CC1}"/>
          </ac:spMkLst>
        </pc:spChg>
        <pc:spChg chg="add del">
          <ac:chgData name="Paulauskas Lukas" userId="9463fcac-b3ba-48bd-9bf2-8f1990e4cc2c" providerId="ADAL" clId="{8B75A807-DB1F-4F19-9347-26DFB79A0D7B}" dt="2022-11-30T11:33:52.014" v="2704" actId="26606"/>
          <ac:spMkLst>
            <pc:docMk/>
            <pc:sldMk cId="3217892944" sldId="261"/>
            <ac:spMk id="38" creationId="{3F7D26C8-96ED-46E3-BD94-C1608C54C36B}"/>
          </ac:spMkLst>
        </pc:spChg>
        <pc:spChg chg="add del">
          <ac:chgData name="Paulauskas Lukas" userId="9463fcac-b3ba-48bd-9bf2-8f1990e4cc2c" providerId="ADAL" clId="{8B75A807-DB1F-4F19-9347-26DFB79A0D7B}" dt="2022-11-30T11:33:43.851" v="2698" actId="26606"/>
          <ac:spMkLst>
            <pc:docMk/>
            <pc:sldMk cId="3217892944" sldId="261"/>
            <ac:spMk id="39" creationId="{5940F547-7206-4401-94FB-F8421915D8B8}"/>
          </ac:spMkLst>
        </pc:spChg>
        <pc:spChg chg="add del">
          <ac:chgData name="Paulauskas Lukas" userId="9463fcac-b3ba-48bd-9bf2-8f1990e4cc2c" providerId="ADAL" clId="{8B75A807-DB1F-4F19-9347-26DFB79A0D7B}" dt="2022-11-30T11:33:52.014" v="2704" actId="26606"/>
          <ac:spMkLst>
            <pc:docMk/>
            <pc:sldMk cId="3217892944" sldId="261"/>
            <ac:spMk id="40" creationId="{13EEA0A9-F720-41ED-8EBA-2A10A664FDE1}"/>
          </ac:spMkLst>
        </pc:spChg>
        <pc:spChg chg="add del">
          <ac:chgData name="Paulauskas Lukas" userId="9463fcac-b3ba-48bd-9bf2-8f1990e4cc2c" providerId="ADAL" clId="{8B75A807-DB1F-4F19-9347-26DFB79A0D7B}" dt="2022-11-30T11:33:52.014" v="2704" actId="26606"/>
          <ac:spMkLst>
            <pc:docMk/>
            <pc:sldMk cId="3217892944" sldId="261"/>
            <ac:spMk id="41" creationId="{03B27569-6089-4DC0-93E0-F3F6E1E93CC1}"/>
          </ac:spMkLst>
        </pc:spChg>
        <pc:spChg chg="add del">
          <ac:chgData name="Paulauskas Lukas" userId="9463fcac-b3ba-48bd-9bf2-8f1990e4cc2c" providerId="ADAL" clId="{8B75A807-DB1F-4F19-9347-26DFB79A0D7B}" dt="2022-11-30T11:33:55.460" v="2708" actId="26606"/>
          <ac:spMkLst>
            <pc:docMk/>
            <pc:sldMk cId="3217892944" sldId="261"/>
            <ac:spMk id="42" creationId="{E2264E67-6F59-4D8D-8E5F-8245B0FEAE76}"/>
          </ac:spMkLst>
        </pc:spChg>
        <pc:spChg chg="add del">
          <ac:chgData name="Paulauskas Lukas" userId="9463fcac-b3ba-48bd-9bf2-8f1990e4cc2c" providerId="ADAL" clId="{8B75A807-DB1F-4F19-9347-26DFB79A0D7B}" dt="2022-11-30T11:33:55.460" v="2708" actId="26606"/>
          <ac:spMkLst>
            <pc:docMk/>
            <pc:sldMk cId="3217892944" sldId="261"/>
            <ac:spMk id="43" creationId="{158E1C6E-D299-4F5D-B15B-155EBF7F62FD}"/>
          </ac:spMkLst>
        </pc:spChg>
        <pc:spChg chg="add del">
          <ac:chgData name="Paulauskas Lukas" userId="9463fcac-b3ba-48bd-9bf2-8f1990e4cc2c" providerId="ADAL" clId="{8B75A807-DB1F-4F19-9347-26DFB79A0D7B}" dt="2022-11-30T11:40:48.610" v="2905" actId="26606"/>
          <ac:spMkLst>
            <pc:docMk/>
            <pc:sldMk cId="3217892944" sldId="261"/>
            <ac:spMk id="44" creationId="{5940F547-7206-4401-94FB-F8421915D8B8}"/>
          </ac:spMkLst>
        </pc:spChg>
        <pc:spChg chg="add del">
          <ac:chgData name="Paulauskas Lukas" userId="9463fcac-b3ba-48bd-9bf2-8f1990e4cc2c" providerId="ADAL" clId="{8B75A807-DB1F-4F19-9347-26DFB79A0D7B}" dt="2022-11-30T11:40:56.576" v="2911" actId="26606"/>
          <ac:spMkLst>
            <pc:docMk/>
            <pc:sldMk cId="3217892944" sldId="261"/>
            <ac:spMk id="45" creationId="{3994EE40-F54F-48E5-826B-B45158209684}"/>
          </ac:spMkLst>
        </pc:spChg>
        <pc:spChg chg="add del">
          <ac:chgData name="Paulauskas Lukas" userId="9463fcac-b3ba-48bd-9bf2-8f1990e4cc2c" providerId="ADAL" clId="{8B75A807-DB1F-4F19-9347-26DFB79A0D7B}" dt="2022-11-30T11:40:49.739" v="2907" actId="26606"/>
          <ac:spMkLst>
            <pc:docMk/>
            <pc:sldMk cId="3217892944" sldId="261"/>
            <ac:spMk id="46" creationId="{3F7D26C8-96ED-46E3-BD94-C1608C54C36B}"/>
          </ac:spMkLst>
        </pc:spChg>
        <pc:spChg chg="add del">
          <ac:chgData name="Paulauskas Lukas" userId="9463fcac-b3ba-48bd-9bf2-8f1990e4cc2c" providerId="ADAL" clId="{8B75A807-DB1F-4F19-9347-26DFB79A0D7B}" dt="2022-11-30T11:40:49.739" v="2907" actId="26606"/>
          <ac:spMkLst>
            <pc:docMk/>
            <pc:sldMk cId="3217892944" sldId="261"/>
            <ac:spMk id="47" creationId="{13EEA0A9-F720-41ED-8EBA-2A10A664FDE1}"/>
          </ac:spMkLst>
        </pc:spChg>
        <pc:spChg chg="add del">
          <ac:chgData name="Paulauskas Lukas" userId="9463fcac-b3ba-48bd-9bf2-8f1990e4cc2c" providerId="ADAL" clId="{8B75A807-DB1F-4F19-9347-26DFB79A0D7B}" dt="2022-11-30T11:40:49.739" v="2907" actId="26606"/>
          <ac:spMkLst>
            <pc:docMk/>
            <pc:sldMk cId="3217892944" sldId="261"/>
            <ac:spMk id="48" creationId="{03B27569-6089-4DC0-93E0-F3F6E1E93CC1}"/>
          </ac:spMkLst>
        </pc:spChg>
        <pc:spChg chg="add del">
          <ac:chgData name="Paulauskas Lukas" userId="9463fcac-b3ba-48bd-9bf2-8f1990e4cc2c" providerId="ADAL" clId="{8B75A807-DB1F-4F19-9347-26DFB79A0D7B}" dt="2022-11-30T11:40:57.219" v="2913" actId="26606"/>
          <ac:spMkLst>
            <pc:docMk/>
            <pc:sldMk cId="3217892944" sldId="261"/>
            <ac:spMk id="49" creationId="{A416E3E5-5186-46A4-AFBD-337387D3163D}"/>
          </ac:spMkLst>
        </pc:spChg>
        <pc:spChg chg="add del">
          <ac:chgData name="Paulauskas Lukas" userId="9463fcac-b3ba-48bd-9bf2-8f1990e4cc2c" providerId="ADAL" clId="{8B75A807-DB1F-4F19-9347-26DFB79A0D7B}" dt="2022-11-30T11:40:57.219" v="2913" actId="26606"/>
          <ac:spMkLst>
            <pc:docMk/>
            <pc:sldMk cId="3217892944" sldId="261"/>
            <ac:spMk id="50" creationId="{7B8FAACC-353E-4F84-BA62-A5514185D9A9}"/>
          </ac:spMkLst>
        </pc:spChg>
        <pc:spChg chg="add del">
          <ac:chgData name="Paulauskas Lukas" userId="9463fcac-b3ba-48bd-9bf2-8f1990e4cc2c" providerId="ADAL" clId="{8B75A807-DB1F-4F19-9347-26DFB79A0D7B}" dt="2022-11-30T11:41:00.722" v="2915" actId="26606"/>
          <ac:spMkLst>
            <pc:docMk/>
            <pc:sldMk cId="3217892944" sldId="261"/>
            <ac:spMk id="52" creationId="{E2264E67-6F59-4D8D-8E5F-8245B0FEAE76}"/>
          </ac:spMkLst>
        </pc:spChg>
        <pc:spChg chg="add del">
          <ac:chgData name="Paulauskas Lukas" userId="9463fcac-b3ba-48bd-9bf2-8f1990e4cc2c" providerId="ADAL" clId="{8B75A807-DB1F-4F19-9347-26DFB79A0D7B}" dt="2022-11-30T11:41:00.722" v="2915" actId="26606"/>
          <ac:spMkLst>
            <pc:docMk/>
            <pc:sldMk cId="3217892944" sldId="261"/>
            <ac:spMk id="53" creationId="{158E1C6E-D299-4F5D-B15B-155EBF7F62FD}"/>
          </ac:spMkLst>
        </pc:spChg>
        <pc:spChg chg="add del">
          <ac:chgData name="Paulauskas Lukas" userId="9463fcac-b3ba-48bd-9bf2-8f1990e4cc2c" providerId="ADAL" clId="{8B75A807-DB1F-4F19-9347-26DFB79A0D7B}" dt="2022-11-30T11:41:03.115" v="2917" actId="26606"/>
          <ac:spMkLst>
            <pc:docMk/>
            <pc:sldMk cId="3217892944" sldId="261"/>
            <ac:spMk id="55" creationId="{5940F547-7206-4401-94FB-F8421915D8B8}"/>
          </ac:spMkLst>
        </pc:spChg>
        <pc:spChg chg="add del">
          <ac:chgData name="Paulauskas Lukas" userId="9463fcac-b3ba-48bd-9bf2-8f1990e4cc2c" providerId="ADAL" clId="{8B75A807-DB1F-4F19-9347-26DFB79A0D7B}" dt="2022-11-30T11:41:04.839" v="2919" actId="26606"/>
          <ac:spMkLst>
            <pc:docMk/>
            <pc:sldMk cId="3217892944" sldId="261"/>
            <ac:spMk id="57" creationId="{E2264E67-6F59-4D8D-8E5F-8245B0FEAE76}"/>
          </ac:spMkLst>
        </pc:spChg>
        <pc:spChg chg="add del">
          <ac:chgData name="Paulauskas Lukas" userId="9463fcac-b3ba-48bd-9bf2-8f1990e4cc2c" providerId="ADAL" clId="{8B75A807-DB1F-4F19-9347-26DFB79A0D7B}" dt="2022-11-30T11:41:04.839" v="2919" actId="26606"/>
          <ac:spMkLst>
            <pc:docMk/>
            <pc:sldMk cId="3217892944" sldId="261"/>
            <ac:spMk id="58" creationId="{158E1C6E-D299-4F5D-B15B-155EBF7F62FD}"/>
          </ac:spMkLst>
        </pc:spChg>
        <pc:spChg chg="add del">
          <ac:chgData name="Paulauskas Lukas" userId="9463fcac-b3ba-48bd-9bf2-8f1990e4cc2c" providerId="ADAL" clId="{8B75A807-DB1F-4F19-9347-26DFB79A0D7B}" dt="2022-11-30T11:41:06.626" v="2921" actId="26606"/>
          <ac:spMkLst>
            <pc:docMk/>
            <pc:sldMk cId="3217892944" sldId="261"/>
            <ac:spMk id="60" creationId="{1C524A27-B6C0-41EA-ABCB-AA2E61FC0F8A}"/>
          </ac:spMkLst>
        </pc:spChg>
        <pc:spChg chg="add del">
          <ac:chgData name="Paulauskas Lukas" userId="9463fcac-b3ba-48bd-9bf2-8f1990e4cc2c" providerId="ADAL" clId="{8B75A807-DB1F-4F19-9347-26DFB79A0D7B}" dt="2022-11-30T11:41:06.626" v="2921" actId="26606"/>
          <ac:spMkLst>
            <pc:docMk/>
            <pc:sldMk cId="3217892944" sldId="261"/>
            <ac:spMk id="61" creationId="{F3FCE8DC-E7A6-4A8F-BB57-A87EC4B846BB}"/>
          </ac:spMkLst>
        </pc:spChg>
        <pc:spChg chg="add">
          <ac:chgData name="Paulauskas Lukas" userId="9463fcac-b3ba-48bd-9bf2-8f1990e4cc2c" providerId="ADAL" clId="{8B75A807-DB1F-4F19-9347-26DFB79A0D7B}" dt="2022-11-30T11:41:06.632" v="2922" actId="26606"/>
          <ac:spMkLst>
            <pc:docMk/>
            <pc:sldMk cId="3217892944" sldId="261"/>
            <ac:spMk id="63" creationId="{E2264E67-6F59-4D8D-8E5F-8245B0FEAE76}"/>
          </ac:spMkLst>
        </pc:spChg>
        <pc:spChg chg="add">
          <ac:chgData name="Paulauskas Lukas" userId="9463fcac-b3ba-48bd-9bf2-8f1990e4cc2c" providerId="ADAL" clId="{8B75A807-DB1F-4F19-9347-26DFB79A0D7B}" dt="2022-11-30T11:41:06.632" v="2922" actId="26606"/>
          <ac:spMkLst>
            <pc:docMk/>
            <pc:sldMk cId="3217892944" sldId="261"/>
            <ac:spMk id="64" creationId="{158E1C6E-D299-4F5D-B15B-155EBF7F62FD}"/>
          </ac:spMkLst>
        </pc:spChg>
        <pc:graphicFrameChg chg="add del">
          <ac:chgData name="Paulauskas Lukas" userId="9463fcac-b3ba-48bd-9bf2-8f1990e4cc2c" providerId="ADAL" clId="{8B75A807-DB1F-4F19-9347-26DFB79A0D7B}" dt="2022-11-30T08:52:05.591" v="1476" actId="26606"/>
          <ac:graphicFrameMkLst>
            <pc:docMk/>
            <pc:sldMk cId="3217892944" sldId="261"/>
            <ac:graphicFrameMk id="19" creationId="{FC8E6679-499D-705E-F282-25B24C934868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52:08.648" v="1478" actId="26606"/>
          <ac:graphicFrameMkLst>
            <pc:docMk/>
            <pc:sldMk cId="3217892944" sldId="261"/>
            <ac:graphicFrameMk id="20" creationId="{753A2A09-BC61-89C8-4D23-FDA8508F95F7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52:09.991" v="1480" actId="26606"/>
          <ac:graphicFrameMkLst>
            <pc:docMk/>
            <pc:sldMk cId="3217892944" sldId="261"/>
            <ac:graphicFrameMk id="21" creationId="{50BFC3A9-26AD-DF04-6EA9-FDAA89E7E8C0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52:11.992" v="1482" actId="26606"/>
          <ac:graphicFrameMkLst>
            <pc:docMk/>
            <pc:sldMk cId="3217892944" sldId="261"/>
            <ac:graphicFrameMk id="26" creationId="{7CA7EA67-AFE9-6C0F-DBDD-70F5FF3AFBF4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52:15.576" v="1484" actId="26606"/>
          <ac:graphicFrameMkLst>
            <pc:docMk/>
            <pc:sldMk cId="3217892944" sldId="261"/>
            <ac:graphicFrameMk id="27" creationId="{58B4CF4F-8AC2-D119-BD03-E84A2882965A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08:52:20.567" v="1486" actId="26606"/>
          <ac:graphicFrameMkLst>
            <pc:docMk/>
            <pc:sldMk cId="3217892944" sldId="261"/>
            <ac:graphicFrameMk id="28" creationId="{BD585168-BA29-45DC-6D1E-33FE7331BCF8}"/>
          </ac:graphicFrameMkLst>
        </pc:graphicFrameChg>
        <pc:picChg chg="add mod ord">
          <ac:chgData name="Paulauskas Lukas" userId="9463fcac-b3ba-48bd-9bf2-8f1990e4cc2c" providerId="ADAL" clId="{8B75A807-DB1F-4F19-9347-26DFB79A0D7B}" dt="2022-11-30T11:41:06.632" v="2922" actId="26606"/>
          <ac:picMkLst>
            <pc:docMk/>
            <pc:sldMk cId="3217892944" sldId="261"/>
            <ac:picMk id="2" creationId="{F6FBCD8B-9389-98FF-4867-27B1CE0957A0}"/>
          </ac:picMkLst>
        </pc:picChg>
        <pc:picChg chg="del mod">
          <ac:chgData name="Paulauskas Lukas" userId="9463fcac-b3ba-48bd-9bf2-8f1990e4cc2c" providerId="ADAL" clId="{8B75A807-DB1F-4F19-9347-26DFB79A0D7B}" dt="2022-11-30T08:49:09.374" v="1297" actId="478"/>
          <ac:picMkLst>
            <pc:docMk/>
            <pc:sldMk cId="3217892944" sldId="261"/>
            <ac:picMk id="3" creationId="{A3616D1A-DD72-C036-75C0-4A24B8B68B1B}"/>
          </ac:picMkLst>
        </pc:picChg>
        <pc:picChg chg="del">
          <ac:chgData name="Paulauskas Lukas" userId="9463fcac-b3ba-48bd-9bf2-8f1990e4cc2c" providerId="ADAL" clId="{8B75A807-DB1F-4F19-9347-26DFB79A0D7B}" dt="2022-11-30T08:49:10.369" v="1299" actId="478"/>
          <ac:picMkLst>
            <pc:docMk/>
            <pc:sldMk cId="3217892944" sldId="261"/>
            <ac:picMk id="5" creationId="{9126B76F-02ED-C60E-D11B-E76F9CB36D92}"/>
          </ac:picMkLst>
        </pc:picChg>
        <pc:picChg chg="del">
          <ac:chgData name="Paulauskas Lukas" userId="9463fcac-b3ba-48bd-9bf2-8f1990e4cc2c" providerId="ADAL" clId="{8B75A807-DB1F-4F19-9347-26DFB79A0D7B}" dt="2022-11-30T08:49:08.999" v="1295" actId="478"/>
          <ac:picMkLst>
            <pc:docMk/>
            <pc:sldMk cId="3217892944" sldId="261"/>
            <ac:picMk id="7" creationId="{CD5EC0C3-21E3-113D-0019-88B5DC0D02C9}"/>
          </ac:picMkLst>
        </pc:picChg>
        <pc:picChg chg="del">
          <ac:chgData name="Paulauskas Lukas" userId="9463fcac-b3ba-48bd-9bf2-8f1990e4cc2c" providerId="ADAL" clId="{8B75A807-DB1F-4F19-9347-26DFB79A0D7B}" dt="2022-11-30T08:49:09.996" v="1298" actId="478"/>
          <ac:picMkLst>
            <pc:docMk/>
            <pc:sldMk cId="3217892944" sldId="261"/>
            <ac:picMk id="9" creationId="{894A79EB-A63A-6CEE-A4AC-1C3480F86312}"/>
          </ac:picMkLst>
        </pc:picChg>
        <pc:picChg chg="del">
          <ac:chgData name="Paulauskas Lukas" userId="9463fcac-b3ba-48bd-9bf2-8f1990e4cc2c" providerId="ADAL" clId="{8B75A807-DB1F-4F19-9347-26DFB79A0D7B}" dt="2022-11-30T08:49:10.852" v="1300" actId="478"/>
          <ac:picMkLst>
            <pc:docMk/>
            <pc:sldMk cId="3217892944" sldId="261"/>
            <ac:picMk id="13" creationId="{FEC212AF-5B63-81D0-B9CE-18D85E0277B9}"/>
          </ac:picMkLst>
        </pc:picChg>
      </pc:sldChg>
      <pc:sldChg chg="addSp delSp modSp add mod setBg">
        <pc:chgData name="Paulauskas Lukas" userId="9463fcac-b3ba-48bd-9bf2-8f1990e4cc2c" providerId="ADAL" clId="{8B75A807-DB1F-4F19-9347-26DFB79A0D7B}" dt="2022-11-30T11:41:26.149" v="2923" actId="26606"/>
        <pc:sldMkLst>
          <pc:docMk/>
          <pc:sldMk cId="3482009431" sldId="262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3482009431" sldId="262"/>
            <ac:spMk id="5" creationId="{A54F1F7F-0CBB-7B14-C7E7-205F89BCE3FF}"/>
          </ac:spMkLst>
        </pc:spChg>
        <pc:spChg chg="mod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6" creationId="{9740A44C-B820-9445-FCB5-1C4699A290E7}"/>
          </ac:spMkLst>
        </pc:spChg>
        <pc:spChg chg="mod ord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16" creationId="{3AA8E6FE-8D2E-D1BB-7018-5326A3902946}"/>
          </ac:spMkLst>
        </pc:spChg>
        <pc:spChg chg="mod ord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17" creationId="{680B30A6-A719-9CC1-FDE1-FE7BFB6CBDE5}"/>
          </ac:spMkLst>
        </pc:spChg>
        <pc:spChg chg="add del">
          <ac:chgData name="Paulauskas Lukas" userId="9463fcac-b3ba-48bd-9bf2-8f1990e4cc2c" providerId="ADAL" clId="{8B75A807-DB1F-4F19-9347-26DFB79A0D7B}" dt="2022-11-30T09:19:52.048" v="1738" actId="26606"/>
          <ac:spMkLst>
            <pc:docMk/>
            <pc:sldMk cId="3482009431" sldId="262"/>
            <ac:spMk id="22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19:53.270" v="1740" actId="26606"/>
          <ac:spMkLst>
            <pc:docMk/>
            <pc:sldMk cId="3482009431" sldId="262"/>
            <ac:spMk id="24" creationId="{2D1720A9-DCEB-48CC-A314-129E5A48E024}"/>
          </ac:spMkLst>
        </pc:spChg>
        <pc:spChg chg="add del">
          <ac:chgData name="Paulauskas Lukas" userId="9463fcac-b3ba-48bd-9bf2-8f1990e4cc2c" providerId="ADAL" clId="{8B75A807-DB1F-4F19-9347-26DFB79A0D7B}" dt="2022-11-30T09:19:55.071" v="1742" actId="26606"/>
          <ac:spMkLst>
            <pc:docMk/>
            <pc:sldMk cId="3482009431" sldId="262"/>
            <ac:spMk id="26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09:19:55.071" v="1742" actId="26606"/>
          <ac:spMkLst>
            <pc:docMk/>
            <pc:sldMk cId="3482009431" sldId="262"/>
            <ac:spMk id="27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21:15.348" v="1744" actId="26606"/>
          <ac:spMkLst>
            <pc:docMk/>
            <pc:sldMk cId="3482009431" sldId="262"/>
            <ac:spMk id="29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21:15.348" v="1744" actId="26606"/>
          <ac:spMkLst>
            <pc:docMk/>
            <pc:sldMk cId="3482009431" sldId="262"/>
            <ac:spMk id="30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21:15.348" v="1744" actId="26606"/>
          <ac:spMkLst>
            <pc:docMk/>
            <pc:sldMk cId="3482009431" sldId="262"/>
            <ac:spMk id="31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09:36:46.113" v="2211" actId="26606"/>
          <ac:spMkLst>
            <pc:docMk/>
            <pc:sldMk cId="3482009431" sldId="262"/>
            <ac:spMk id="33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09:36:46.113" v="2211" actId="26606"/>
          <ac:spMkLst>
            <pc:docMk/>
            <pc:sldMk cId="3482009431" sldId="262"/>
            <ac:spMk id="34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32:15.350" v="2194" actId="26606"/>
          <ac:spMkLst>
            <pc:docMk/>
            <pc:sldMk cId="3482009431" sldId="262"/>
            <ac:spMk id="36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9:32:15.350" v="2194" actId="26606"/>
          <ac:spMkLst>
            <pc:docMk/>
            <pc:sldMk cId="3482009431" sldId="262"/>
            <ac:spMk id="37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9:32:18.770" v="2200" actId="26606"/>
          <ac:spMkLst>
            <pc:docMk/>
            <pc:sldMk cId="3482009431" sldId="262"/>
            <ac:spMk id="38" creationId="{5940F547-7206-4401-94FB-F8421915D8B8}"/>
          </ac:spMkLst>
        </pc:spChg>
        <pc:spChg chg="add del">
          <ac:chgData name="Paulauskas Lukas" userId="9463fcac-b3ba-48bd-9bf2-8f1990e4cc2c" providerId="ADAL" clId="{8B75A807-DB1F-4F19-9347-26DFB79A0D7B}" dt="2022-11-30T09:32:10.128" v="2190" actId="26606"/>
          <ac:spMkLst>
            <pc:docMk/>
            <pc:sldMk cId="3482009431" sldId="262"/>
            <ac:spMk id="39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09:32:15.956" v="2196" actId="26606"/>
          <ac:spMkLst>
            <pc:docMk/>
            <pc:sldMk cId="3482009431" sldId="262"/>
            <ac:spMk id="40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32:10.128" v="2190" actId="26606"/>
          <ac:spMkLst>
            <pc:docMk/>
            <pc:sldMk cId="3482009431" sldId="262"/>
            <ac:spMk id="41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32:19.385" v="2202" actId="26606"/>
          <ac:spMkLst>
            <pc:docMk/>
            <pc:sldMk cId="3482009431" sldId="262"/>
            <ac:spMk id="42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09:32:19.385" v="2202" actId="26606"/>
          <ac:spMkLst>
            <pc:docMk/>
            <pc:sldMk cId="3482009431" sldId="262"/>
            <ac:spMk id="43" creationId="{8965892C-BF50-41A2-844F-64C2E1346BBF}"/>
          </ac:spMkLst>
        </pc:spChg>
        <pc:spChg chg="add del">
          <ac:chgData name="Paulauskas Lukas" userId="9463fcac-b3ba-48bd-9bf2-8f1990e4cc2c" providerId="ADAL" clId="{8B75A807-DB1F-4F19-9347-26DFB79A0D7B}" dt="2022-11-30T09:32:19.745" v="2204" actId="26606"/>
          <ac:spMkLst>
            <pc:docMk/>
            <pc:sldMk cId="3482009431" sldId="262"/>
            <ac:spMk id="45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36:43.234" v="2206" actId="26606"/>
          <ac:spMkLst>
            <pc:docMk/>
            <pc:sldMk cId="3482009431" sldId="262"/>
            <ac:spMk id="47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9:36:43.234" v="2206" actId="26606"/>
          <ac:spMkLst>
            <pc:docMk/>
            <pc:sldMk cId="3482009431" sldId="262"/>
            <ac:spMk id="48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9:36:44.889" v="2208" actId="26606"/>
          <ac:spMkLst>
            <pc:docMk/>
            <pc:sldMk cId="3482009431" sldId="262"/>
            <ac:spMk id="50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09:36:44.889" v="2208" actId="26606"/>
          <ac:spMkLst>
            <pc:docMk/>
            <pc:sldMk cId="3482009431" sldId="262"/>
            <ac:spMk id="51" creationId="{8965892C-BF50-41A2-844F-64C2E1346BBF}"/>
          </ac:spMkLst>
        </pc:spChg>
        <pc:spChg chg="add del">
          <ac:chgData name="Paulauskas Lukas" userId="9463fcac-b3ba-48bd-9bf2-8f1990e4cc2c" providerId="ADAL" clId="{8B75A807-DB1F-4F19-9347-26DFB79A0D7B}" dt="2022-11-30T09:36:46.109" v="2210" actId="26606"/>
          <ac:spMkLst>
            <pc:docMk/>
            <pc:sldMk cId="3482009431" sldId="262"/>
            <ac:spMk id="53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36:46.109" v="2210" actId="26606"/>
          <ac:spMkLst>
            <pc:docMk/>
            <pc:sldMk cId="3482009431" sldId="262"/>
            <ac:spMk id="54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36:46.109" v="2210" actId="26606"/>
          <ac:spMkLst>
            <pc:docMk/>
            <pc:sldMk cId="3482009431" sldId="262"/>
            <ac:spMk id="55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57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58" creationId="{8965892C-BF50-41A2-844F-64C2E1346BBF}"/>
          </ac:spMkLst>
        </pc:spChg>
        <pc:spChg chg="add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63" creationId="{2BDEF1B6-CABC-4FE5-BBB0-98BACFAB07E1}"/>
          </ac:spMkLst>
        </pc:spChg>
        <pc:spChg chg="add">
          <ac:chgData name="Paulauskas Lukas" userId="9463fcac-b3ba-48bd-9bf2-8f1990e4cc2c" providerId="ADAL" clId="{8B75A807-DB1F-4F19-9347-26DFB79A0D7B}" dt="2022-11-30T11:41:26.149" v="2923" actId="26606"/>
          <ac:spMkLst>
            <pc:docMk/>
            <pc:sldMk cId="3482009431" sldId="262"/>
            <ac:spMk id="65" creationId="{B48BE8E5-C0F4-4C06-9B14-3DD8C03838B3}"/>
          </ac:spMkLst>
        </pc:spChg>
        <pc:picChg chg="add mod ord">
          <ac:chgData name="Paulauskas Lukas" userId="9463fcac-b3ba-48bd-9bf2-8f1990e4cc2c" providerId="ADAL" clId="{8B75A807-DB1F-4F19-9347-26DFB79A0D7B}" dt="2022-11-30T11:41:26.149" v="2923" actId="26606"/>
          <ac:picMkLst>
            <pc:docMk/>
            <pc:sldMk cId="3482009431" sldId="262"/>
            <ac:picMk id="2" creationId="{1095A402-F6DD-87CC-1EA2-66B757C856C8}"/>
          </ac:picMkLst>
        </pc:picChg>
        <pc:picChg chg="add mod ord">
          <ac:chgData name="Paulauskas Lukas" userId="9463fcac-b3ba-48bd-9bf2-8f1990e4cc2c" providerId="ADAL" clId="{8B75A807-DB1F-4F19-9347-26DFB79A0D7B}" dt="2022-11-30T11:41:26.149" v="2923" actId="26606"/>
          <ac:picMkLst>
            <pc:docMk/>
            <pc:sldMk cId="3482009431" sldId="262"/>
            <ac:picMk id="3" creationId="{97B226B6-1119-3074-F3DC-65BF39E0FBB3}"/>
          </ac:picMkLst>
        </pc:picChg>
        <pc:picChg chg="add mod ord">
          <ac:chgData name="Paulauskas Lukas" userId="9463fcac-b3ba-48bd-9bf2-8f1990e4cc2c" providerId="ADAL" clId="{8B75A807-DB1F-4F19-9347-26DFB79A0D7B}" dt="2022-11-30T11:41:26.149" v="2923" actId="26606"/>
          <ac:picMkLst>
            <pc:docMk/>
            <pc:sldMk cId="3482009431" sldId="262"/>
            <ac:picMk id="4" creationId="{CDEBC23D-0958-8924-6B3D-E37AD8CD8459}"/>
          </ac:picMkLst>
        </pc:picChg>
      </pc:sldChg>
      <pc:sldChg chg="addSp delSp modSp add mod setBg">
        <pc:chgData name="Paulauskas Lukas" userId="9463fcac-b3ba-48bd-9bf2-8f1990e4cc2c" providerId="ADAL" clId="{8B75A807-DB1F-4F19-9347-26DFB79A0D7B}" dt="2022-11-30T11:41:46.306" v="2930" actId="26606"/>
        <pc:sldMkLst>
          <pc:docMk/>
          <pc:sldMk cId="3408286177" sldId="263"/>
        </pc:sldMkLst>
        <pc:spChg chg="del">
          <ac:chgData name="Paulauskas Lukas" userId="9463fcac-b3ba-48bd-9bf2-8f1990e4cc2c" providerId="ADAL" clId="{8B75A807-DB1F-4F19-9347-26DFB79A0D7B}" dt="2022-11-30T09:38:31.702" v="2212"/>
          <ac:spMkLst>
            <pc:docMk/>
            <pc:sldMk cId="3408286177" sldId="263"/>
            <ac:spMk id="5" creationId="{E0BF19E5-3271-1803-5832-1019F8BB8B81}"/>
          </ac:spMkLst>
        </pc:spChg>
        <pc:spChg chg="mod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16" creationId="{3AA8E6FE-8D2E-D1BB-7018-5326A3902946}"/>
          </ac:spMkLst>
        </pc:spChg>
        <pc:spChg chg="mod ord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17" creationId="{680B30A6-A719-9CC1-FDE1-FE7BFB6CBDE5}"/>
          </ac:spMkLst>
        </pc:spChg>
        <pc:spChg chg="add del">
          <ac:chgData name="Paulauskas Lukas" userId="9463fcac-b3ba-48bd-9bf2-8f1990e4cc2c" providerId="ADAL" clId="{8B75A807-DB1F-4F19-9347-26DFB79A0D7B}" dt="2022-11-30T08:51:19.201" v="1461" actId="26606"/>
          <ac:spMkLst>
            <pc:docMk/>
            <pc:sldMk cId="3408286177" sldId="263"/>
            <ac:spMk id="19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8:51:19.201" v="1461" actId="26606"/>
          <ac:spMkLst>
            <pc:docMk/>
            <pc:sldMk cId="3408286177" sldId="263"/>
            <ac:spMk id="20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8:51:19.201" v="1461" actId="26606"/>
          <ac:spMkLst>
            <pc:docMk/>
            <pc:sldMk cId="3408286177" sldId="263"/>
            <ac:spMk id="21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08:51:12.105" v="1453" actId="26606"/>
          <ac:spMkLst>
            <pc:docMk/>
            <pc:sldMk cId="3408286177" sldId="263"/>
            <ac:spMk id="22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8:51:21.920" v="1463" actId="26606"/>
          <ac:spMkLst>
            <pc:docMk/>
            <pc:sldMk cId="3408286177" sldId="263"/>
            <ac:spMk id="23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08:51:12.105" v="1453" actId="26606"/>
          <ac:spMkLst>
            <pc:docMk/>
            <pc:sldMk cId="3408286177" sldId="263"/>
            <ac:spMk id="24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8:51:21.920" v="1463" actId="26606"/>
          <ac:spMkLst>
            <pc:docMk/>
            <pc:sldMk cId="3408286177" sldId="263"/>
            <ac:spMk id="25" creationId="{8965892C-BF50-41A2-844F-64C2E1346BBF}"/>
          </ac:spMkLst>
        </pc:spChg>
        <pc:spChg chg="add del">
          <ac:chgData name="Paulauskas Lukas" userId="9463fcac-b3ba-48bd-9bf2-8f1990e4cc2c" providerId="ADAL" clId="{8B75A807-DB1F-4F19-9347-26DFB79A0D7B}" dt="2022-11-30T08:51:12.105" v="1453" actId="26606"/>
          <ac:spMkLst>
            <pc:docMk/>
            <pc:sldMk cId="3408286177" sldId="263"/>
            <ac:spMk id="26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08:51:27.169" v="1465" actId="26606"/>
          <ac:spMkLst>
            <pc:docMk/>
            <pc:sldMk cId="3408286177" sldId="263"/>
            <ac:spMk id="27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8:51:27.169" v="1465" actId="26606"/>
          <ac:spMkLst>
            <pc:docMk/>
            <pc:sldMk cId="3408286177" sldId="263"/>
            <ac:spMk id="28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8:51:37.466" v="1469" actId="26606"/>
          <ac:spMkLst>
            <pc:docMk/>
            <pc:sldMk cId="3408286177" sldId="263"/>
            <ac:spMk id="29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8:51:37.466" v="1469" actId="26606"/>
          <ac:spMkLst>
            <pc:docMk/>
            <pc:sldMk cId="3408286177" sldId="263"/>
            <ac:spMk id="30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8:51:37.466" v="1469" actId="26606"/>
          <ac:spMkLst>
            <pc:docMk/>
            <pc:sldMk cId="3408286177" sldId="263"/>
            <ac:spMk id="31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08:51:43.673" v="1473" actId="26606"/>
          <ac:spMkLst>
            <pc:docMk/>
            <pc:sldMk cId="3408286177" sldId="263"/>
            <ac:spMk id="32" creationId="{2D1720A9-DCEB-48CC-A314-129E5A48E024}"/>
          </ac:spMkLst>
        </pc:spChg>
        <pc:spChg chg="add del">
          <ac:chgData name="Paulauskas Lukas" userId="9463fcac-b3ba-48bd-9bf2-8f1990e4cc2c" providerId="ADAL" clId="{8B75A807-DB1F-4F19-9347-26DFB79A0D7B}" dt="2022-11-30T09:05:38.632" v="1695" actId="26606"/>
          <ac:spMkLst>
            <pc:docMk/>
            <pc:sldMk cId="3408286177" sldId="263"/>
            <ac:spMk id="33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9:05:38.632" v="1695" actId="26606"/>
          <ac:spMkLst>
            <pc:docMk/>
            <pc:sldMk cId="3408286177" sldId="263"/>
            <ac:spMk id="34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9:05:38.632" v="1695" actId="26606"/>
          <ac:spMkLst>
            <pc:docMk/>
            <pc:sldMk cId="3408286177" sldId="263"/>
            <ac:spMk id="35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09:06:03.269" v="1717" actId="26606"/>
          <ac:spMkLst>
            <pc:docMk/>
            <pc:sldMk cId="3408286177" sldId="263"/>
            <ac:spMk id="36" creationId="{2D1720A9-DCEB-48CC-A314-129E5A48E024}"/>
          </ac:spMkLst>
        </pc:spChg>
        <pc:spChg chg="add del">
          <ac:chgData name="Paulauskas Lukas" userId="9463fcac-b3ba-48bd-9bf2-8f1990e4cc2c" providerId="ADAL" clId="{8B75A807-DB1F-4F19-9347-26DFB79A0D7B}" dt="2022-11-30T09:05:39.789" v="1697" actId="26606"/>
          <ac:spMkLst>
            <pc:docMk/>
            <pc:sldMk cId="3408286177" sldId="263"/>
            <ac:spMk id="37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09:05:39.789" v="1697" actId="26606"/>
          <ac:spMkLst>
            <pc:docMk/>
            <pc:sldMk cId="3408286177" sldId="263"/>
            <ac:spMk id="38" creationId="{8965892C-BF50-41A2-844F-64C2E1346BBF}"/>
          </ac:spMkLst>
        </pc:spChg>
        <pc:spChg chg="add del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39" creationId="{598490DA-2A6A-48DE-914C-B395C9EFAB99}"/>
          </ac:spMkLst>
        </pc:spChg>
        <pc:spChg chg="add del">
          <ac:chgData name="Paulauskas Lukas" userId="9463fcac-b3ba-48bd-9bf2-8f1990e4cc2c" providerId="ADAL" clId="{8B75A807-DB1F-4F19-9347-26DFB79A0D7B}" dt="2022-11-30T09:05:47.066" v="1699" actId="26606"/>
          <ac:spMkLst>
            <pc:docMk/>
            <pc:sldMk cId="3408286177" sldId="263"/>
            <ac:spMk id="40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9:05:47.066" v="1699" actId="26606"/>
          <ac:spMkLst>
            <pc:docMk/>
            <pc:sldMk cId="3408286177" sldId="263"/>
            <ac:spMk id="41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9:05:47.066" v="1699" actId="26606"/>
          <ac:spMkLst>
            <pc:docMk/>
            <pc:sldMk cId="3408286177" sldId="263"/>
            <ac:spMk id="42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11:41:42.704" v="2925" actId="26606"/>
          <ac:spMkLst>
            <pc:docMk/>
            <pc:sldMk cId="3408286177" sldId="263"/>
            <ac:spMk id="43" creationId="{2BDEF1B6-CABC-4FE5-BBB0-98BACFAB07E1}"/>
          </ac:spMkLst>
        </pc:spChg>
        <pc:spChg chg="add del">
          <ac:chgData name="Paulauskas Lukas" userId="9463fcac-b3ba-48bd-9bf2-8f1990e4cc2c" providerId="ADAL" clId="{8B75A807-DB1F-4F19-9347-26DFB79A0D7B}" dt="2022-11-30T09:05:48.279" v="1701" actId="26606"/>
          <ac:spMkLst>
            <pc:docMk/>
            <pc:sldMk cId="3408286177" sldId="263"/>
            <ac:spMk id="44" creationId="{1D996364-1340-4EE4-B174-E33542A33B34}"/>
          </ac:spMkLst>
        </pc:spChg>
        <pc:spChg chg="add del">
          <ac:chgData name="Paulauskas Lukas" userId="9463fcac-b3ba-48bd-9bf2-8f1990e4cc2c" providerId="ADAL" clId="{8B75A807-DB1F-4F19-9347-26DFB79A0D7B}" dt="2022-11-30T09:05:48.279" v="1701" actId="26606"/>
          <ac:spMkLst>
            <pc:docMk/>
            <pc:sldMk cId="3408286177" sldId="263"/>
            <ac:spMk id="45" creationId="{8965892C-BF50-41A2-844F-64C2E1346BBF}"/>
          </ac:spMkLst>
        </pc:spChg>
        <pc:spChg chg="add del">
          <ac:chgData name="Paulauskas Lukas" userId="9463fcac-b3ba-48bd-9bf2-8f1990e4cc2c" providerId="ADAL" clId="{8B75A807-DB1F-4F19-9347-26DFB79A0D7B}" dt="2022-11-30T11:41:42.704" v="2925" actId="26606"/>
          <ac:spMkLst>
            <pc:docMk/>
            <pc:sldMk cId="3408286177" sldId="263"/>
            <ac:spMk id="46" creationId="{B48BE8E5-C0F4-4C06-9B14-3DD8C03838B3}"/>
          </ac:spMkLst>
        </pc:spChg>
        <pc:spChg chg="add del">
          <ac:chgData name="Paulauskas Lukas" userId="9463fcac-b3ba-48bd-9bf2-8f1990e4cc2c" providerId="ADAL" clId="{8B75A807-DB1F-4F19-9347-26DFB79A0D7B}" dt="2022-11-30T09:05:50.334" v="1703" actId="26606"/>
          <ac:spMkLst>
            <pc:docMk/>
            <pc:sldMk cId="3408286177" sldId="263"/>
            <ac:spMk id="47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9:05:50.334" v="1703" actId="26606"/>
          <ac:spMkLst>
            <pc:docMk/>
            <pc:sldMk cId="3408286177" sldId="263"/>
            <ac:spMk id="48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11:41:44.393" v="2927" actId="26606"/>
          <ac:spMkLst>
            <pc:docMk/>
            <pc:sldMk cId="3408286177" sldId="263"/>
            <ac:spMk id="49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05:53.540" v="1705" actId="26606"/>
          <ac:spMkLst>
            <pc:docMk/>
            <pc:sldMk cId="3408286177" sldId="263"/>
            <ac:spMk id="50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05:53.540" v="1705" actId="26606"/>
          <ac:spMkLst>
            <pc:docMk/>
            <pc:sldMk cId="3408286177" sldId="263"/>
            <ac:spMk id="51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05:53.540" v="1705" actId="26606"/>
          <ac:spMkLst>
            <pc:docMk/>
            <pc:sldMk cId="3408286177" sldId="263"/>
            <ac:spMk id="52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11:41:44.393" v="2927" actId="26606"/>
          <ac:spMkLst>
            <pc:docMk/>
            <pc:sldMk cId="3408286177" sldId="263"/>
            <ac:spMk id="53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05:54.172" v="1707" actId="26606"/>
          <ac:spMkLst>
            <pc:docMk/>
            <pc:sldMk cId="3408286177" sldId="263"/>
            <ac:spMk id="54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9:05:54.172" v="1707" actId="26606"/>
          <ac:spMkLst>
            <pc:docMk/>
            <pc:sldMk cId="3408286177" sldId="263"/>
            <ac:spMk id="55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9:05:54.172" v="1707" actId="26606"/>
          <ac:spMkLst>
            <pc:docMk/>
            <pc:sldMk cId="3408286177" sldId="263"/>
            <ac:spMk id="56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11:41:44.393" v="2927" actId="26606"/>
          <ac:spMkLst>
            <pc:docMk/>
            <pc:sldMk cId="3408286177" sldId="263"/>
            <ac:spMk id="57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09:05:55.688" v="1709" actId="26606"/>
          <ac:spMkLst>
            <pc:docMk/>
            <pc:sldMk cId="3408286177" sldId="263"/>
            <ac:spMk id="58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05:55.688" v="1709" actId="26606"/>
          <ac:spMkLst>
            <pc:docMk/>
            <pc:sldMk cId="3408286177" sldId="263"/>
            <ac:spMk id="59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05:55.688" v="1709" actId="26606"/>
          <ac:spMkLst>
            <pc:docMk/>
            <pc:sldMk cId="3408286177" sldId="263"/>
            <ac:spMk id="60" creationId="{B54A185E-16AF-4E1A-9E7F-1414E2A34920}"/>
          </ac:spMkLst>
        </pc:spChg>
        <pc:spChg chg="add del">
          <ac:chgData name="Paulauskas Lukas" userId="9463fcac-b3ba-48bd-9bf2-8f1990e4cc2c" providerId="ADAL" clId="{8B75A807-DB1F-4F19-9347-26DFB79A0D7B}" dt="2022-11-30T11:41:46.300" v="2929" actId="26606"/>
          <ac:spMkLst>
            <pc:docMk/>
            <pc:sldMk cId="3408286177" sldId="263"/>
            <ac:spMk id="61" creationId="{A1DFCBE5-52C1-48A9-89CF-E7D68CCA1620}"/>
          </ac:spMkLst>
        </pc:spChg>
        <pc:spChg chg="add del">
          <ac:chgData name="Paulauskas Lukas" userId="9463fcac-b3ba-48bd-9bf2-8f1990e4cc2c" providerId="ADAL" clId="{8B75A807-DB1F-4F19-9347-26DFB79A0D7B}" dt="2022-11-30T09:05:56.555" v="1711" actId="26606"/>
          <ac:spMkLst>
            <pc:docMk/>
            <pc:sldMk cId="3408286177" sldId="263"/>
            <ac:spMk id="62" creationId="{44223E8C-E21D-4649-B5CC-7550031D2540}"/>
          </ac:spMkLst>
        </pc:spChg>
        <pc:spChg chg="add del">
          <ac:chgData name="Paulauskas Lukas" userId="9463fcac-b3ba-48bd-9bf2-8f1990e4cc2c" providerId="ADAL" clId="{8B75A807-DB1F-4F19-9347-26DFB79A0D7B}" dt="2022-11-30T09:05:56.555" v="1711" actId="26606"/>
          <ac:spMkLst>
            <pc:docMk/>
            <pc:sldMk cId="3408286177" sldId="263"/>
            <ac:spMk id="63" creationId="{6809F581-2067-4B09-9455-6953906EFFC1}"/>
          </ac:spMkLst>
        </pc:spChg>
        <pc:spChg chg="add del">
          <ac:chgData name="Paulauskas Lukas" userId="9463fcac-b3ba-48bd-9bf2-8f1990e4cc2c" providerId="ADAL" clId="{8B75A807-DB1F-4F19-9347-26DFB79A0D7B}" dt="2022-11-30T09:05:56.555" v="1711" actId="26606"/>
          <ac:spMkLst>
            <pc:docMk/>
            <pc:sldMk cId="3408286177" sldId="263"/>
            <ac:spMk id="64" creationId="{A157E0F5-9288-4A63-B919-70D61141F1C4}"/>
          </ac:spMkLst>
        </pc:spChg>
        <pc:spChg chg="add del">
          <ac:chgData name="Paulauskas Lukas" userId="9463fcac-b3ba-48bd-9bf2-8f1990e4cc2c" providerId="ADAL" clId="{8B75A807-DB1F-4F19-9347-26DFB79A0D7B}" dt="2022-11-30T11:41:46.300" v="2929" actId="26606"/>
          <ac:spMkLst>
            <pc:docMk/>
            <pc:sldMk cId="3408286177" sldId="263"/>
            <ac:spMk id="65" creationId="{06AB74CA-E76D-4922-91FE-A4AAF0487CE8}"/>
          </ac:spMkLst>
        </pc:spChg>
        <pc:spChg chg="add del">
          <ac:chgData name="Paulauskas Lukas" userId="9463fcac-b3ba-48bd-9bf2-8f1990e4cc2c" providerId="ADAL" clId="{8B75A807-DB1F-4F19-9347-26DFB79A0D7B}" dt="2022-11-30T09:05:57.659" v="1713" actId="26606"/>
          <ac:spMkLst>
            <pc:docMk/>
            <pc:sldMk cId="3408286177" sldId="263"/>
            <ac:spMk id="66" creationId="{E158B155-2870-4844-B295-BF04F38497F2}"/>
          </ac:spMkLst>
        </pc:spChg>
        <pc:spChg chg="add del">
          <ac:chgData name="Paulauskas Lukas" userId="9463fcac-b3ba-48bd-9bf2-8f1990e4cc2c" providerId="ADAL" clId="{8B75A807-DB1F-4F19-9347-26DFB79A0D7B}" dt="2022-11-30T09:05:57.659" v="1713" actId="26606"/>
          <ac:spMkLst>
            <pc:docMk/>
            <pc:sldMk cId="3408286177" sldId="263"/>
            <ac:spMk id="67" creationId="{8EC6859F-6DE0-454C-AF7C-3CEC5E54120D}"/>
          </ac:spMkLst>
        </pc:spChg>
        <pc:spChg chg="add del">
          <ac:chgData name="Paulauskas Lukas" userId="9463fcac-b3ba-48bd-9bf2-8f1990e4cc2c" providerId="ADAL" clId="{8B75A807-DB1F-4F19-9347-26DFB79A0D7B}" dt="2022-11-30T09:05:57.659" v="1713" actId="26606"/>
          <ac:spMkLst>
            <pc:docMk/>
            <pc:sldMk cId="3408286177" sldId="263"/>
            <ac:spMk id="68" creationId="{B54A185E-16AF-4E1A-9E7F-1414E2A34920}"/>
          </ac:spMkLst>
        </pc:spChg>
        <pc:spChg chg="add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69" creationId="{44223E8C-E21D-4649-B5CC-7550031D2540}"/>
          </ac:spMkLst>
        </pc:spChg>
        <pc:spChg chg="add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70" creationId="{6809F581-2067-4B09-9455-6953906EFFC1}"/>
          </ac:spMkLst>
        </pc:spChg>
        <pc:spChg chg="add">
          <ac:chgData name="Paulauskas Lukas" userId="9463fcac-b3ba-48bd-9bf2-8f1990e4cc2c" providerId="ADAL" clId="{8B75A807-DB1F-4F19-9347-26DFB79A0D7B}" dt="2022-11-30T11:41:46.306" v="2930" actId="26606"/>
          <ac:spMkLst>
            <pc:docMk/>
            <pc:sldMk cId="3408286177" sldId="263"/>
            <ac:spMk id="71" creationId="{A157E0F5-9288-4A63-B919-70D61141F1C4}"/>
          </ac:spMkLst>
        </pc:spChg>
        <pc:picChg chg="add mod ord">
          <ac:chgData name="Paulauskas Lukas" userId="9463fcac-b3ba-48bd-9bf2-8f1990e4cc2c" providerId="ADAL" clId="{8B75A807-DB1F-4F19-9347-26DFB79A0D7B}" dt="2022-11-30T11:41:46.306" v="2930" actId="26606"/>
          <ac:picMkLst>
            <pc:docMk/>
            <pc:sldMk cId="3408286177" sldId="263"/>
            <ac:picMk id="2" creationId="{2728C2DC-D438-1197-25A5-ECCFA2884616}"/>
          </ac:picMkLst>
        </pc:picChg>
        <pc:picChg chg="add mod ord">
          <ac:chgData name="Paulauskas Lukas" userId="9463fcac-b3ba-48bd-9bf2-8f1990e4cc2c" providerId="ADAL" clId="{8B75A807-DB1F-4F19-9347-26DFB79A0D7B}" dt="2022-11-30T11:41:46.306" v="2930" actId="26606"/>
          <ac:picMkLst>
            <pc:docMk/>
            <pc:sldMk cId="3408286177" sldId="263"/>
            <ac:picMk id="3" creationId="{1CFBA29E-8C88-F322-9368-C6D187C12BDA}"/>
          </ac:picMkLst>
        </pc:picChg>
        <pc:picChg chg="add mod ord">
          <ac:chgData name="Paulauskas Lukas" userId="9463fcac-b3ba-48bd-9bf2-8f1990e4cc2c" providerId="ADAL" clId="{8B75A807-DB1F-4F19-9347-26DFB79A0D7B}" dt="2022-11-30T11:41:46.306" v="2930" actId="26606"/>
          <ac:picMkLst>
            <pc:docMk/>
            <pc:sldMk cId="3408286177" sldId="263"/>
            <ac:picMk id="4" creationId="{EAAF56BD-C23F-DF9D-C881-5188CCFD22CA}"/>
          </ac:picMkLst>
        </pc:picChg>
      </pc:sldChg>
      <pc:sldChg chg="delSp modSp add mod delDesignElem chgLayout">
        <pc:chgData name="Paulauskas Lukas" userId="9463fcac-b3ba-48bd-9bf2-8f1990e4cc2c" providerId="ADAL" clId="{8B75A807-DB1F-4F19-9347-26DFB79A0D7B}" dt="2022-11-30T11:34:49.479" v="2721" actId="20577"/>
        <pc:sldMkLst>
          <pc:docMk/>
          <pc:sldMk cId="1471736872" sldId="264"/>
        </pc:sldMkLst>
        <pc:spChg chg="mod ord">
          <ac:chgData name="Paulauskas Lukas" userId="9463fcac-b3ba-48bd-9bf2-8f1990e4cc2c" providerId="ADAL" clId="{8B75A807-DB1F-4F19-9347-26DFB79A0D7B}" dt="2022-11-30T09:39:12.132" v="2225" actId="20577"/>
          <ac:spMkLst>
            <pc:docMk/>
            <pc:sldMk cId="1471736872" sldId="264"/>
            <ac:spMk id="16" creationId="{3AA8E6FE-8D2E-D1BB-7018-5326A3902946}"/>
          </ac:spMkLst>
        </pc:spChg>
        <pc:spChg chg="mod ord">
          <ac:chgData name="Paulauskas Lukas" userId="9463fcac-b3ba-48bd-9bf2-8f1990e4cc2c" providerId="ADAL" clId="{8B75A807-DB1F-4F19-9347-26DFB79A0D7B}" dt="2022-11-30T11:34:49.479" v="2721" actId="20577"/>
          <ac:spMkLst>
            <pc:docMk/>
            <pc:sldMk cId="1471736872" sldId="264"/>
            <ac:spMk id="17" creationId="{680B30A6-A719-9CC1-FDE1-FE7BFB6CBDE5}"/>
          </ac:spMkLst>
        </pc:spChg>
        <pc:spChg chg="del">
          <ac:chgData name="Paulauskas Lukas" userId="9463fcac-b3ba-48bd-9bf2-8f1990e4cc2c" providerId="ADAL" clId="{8B75A807-DB1F-4F19-9347-26DFB79A0D7B}" dt="2022-11-30T09:39:02.559" v="2214" actId="700"/>
          <ac:spMkLst>
            <pc:docMk/>
            <pc:sldMk cId="1471736872" sldId="264"/>
            <ac:spMk id="39" creationId="{598490DA-2A6A-48DE-914C-B395C9EFAB99}"/>
          </ac:spMkLst>
        </pc:spChg>
        <pc:picChg chg="del">
          <ac:chgData name="Paulauskas Lukas" userId="9463fcac-b3ba-48bd-9bf2-8f1990e4cc2c" providerId="ADAL" clId="{8B75A807-DB1F-4F19-9347-26DFB79A0D7B}" dt="2022-11-30T09:39:03.949" v="2215" actId="478"/>
          <ac:picMkLst>
            <pc:docMk/>
            <pc:sldMk cId="1471736872" sldId="264"/>
            <ac:picMk id="2" creationId="{2728C2DC-D438-1197-25A5-ECCFA2884616}"/>
          </ac:picMkLst>
        </pc:picChg>
        <pc:picChg chg="del">
          <ac:chgData name="Paulauskas Lukas" userId="9463fcac-b3ba-48bd-9bf2-8f1990e4cc2c" providerId="ADAL" clId="{8B75A807-DB1F-4F19-9347-26DFB79A0D7B}" dt="2022-11-30T09:39:04.744" v="2217" actId="478"/>
          <ac:picMkLst>
            <pc:docMk/>
            <pc:sldMk cId="1471736872" sldId="264"/>
            <ac:picMk id="3" creationId="{1CFBA29E-8C88-F322-9368-C6D187C12BDA}"/>
          </ac:picMkLst>
        </pc:picChg>
        <pc:picChg chg="del">
          <ac:chgData name="Paulauskas Lukas" userId="9463fcac-b3ba-48bd-9bf2-8f1990e4cc2c" providerId="ADAL" clId="{8B75A807-DB1F-4F19-9347-26DFB79A0D7B}" dt="2022-11-30T09:39:04.390" v="2216" actId="478"/>
          <ac:picMkLst>
            <pc:docMk/>
            <pc:sldMk cId="1471736872" sldId="264"/>
            <ac:picMk id="4" creationId="{EAAF56BD-C23F-DF9D-C881-5188CCFD22CA}"/>
          </ac:picMkLst>
        </pc:picChg>
      </pc:sldChg>
      <pc:sldChg chg="addSp delSp modSp new mod setBg setClrOvrMap">
        <pc:chgData name="Paulauskas Lukas" userId="9463fcac-b3ba-48bd-9bf2-8f1990e4cc2c" providerId="ADAL" clId="{8B75A807-DB1F-4F19-9347-26DFB79A0D7B}" dt="2022-11-30T11:42:14.269" v="2961" actId="26606"/>
        <pc:sldMkLst>
          <pc:docMk/>
          <pc:sldMk cId="3322705569" sldId="265"/>
        </pc:sldMkLst>
        <pc:spChg chg="mod">
          <ac:chgData name="Paulauskas Lukas" userId="9463fcac-b3ba-48bd-9bf2-8f1990e4cc2c" providerId="ADAL" clId="{8B75A807-DB1F-4F19-9347-26DFB79A0D7B}" dt="2022-11-30T11:42:14.269" v="2961" actId="26606"/>
          <ac:spMkLst>
            <pc:docMk/>
            <pc:sldMk cId="3322705569" sldId="265"/>
            <ac:spMk id="2" creationId="{2A63CD98-DF22-0C60-5A86-902519DFAB17}"/>
          </ac:spMkLst>
        </pc:spChg>
        <pc:spChg chg="add del mod">
          <ac:chgData name="Paulauskas Lukas" userId="9463fcac-b3ba-48bd-9bf2-8f1990e4cc2c" providerId="ADAL" clId="{8B75A807-DB1F-4F19-9347-26DFB79A0D7B}" dt="2022-11-30T11:42:14.269" v="2961" actId="26606"/>
          <ac:spMkLst>
            <pc:docMk/>
            <pc:sldMk cId="3322705569" sldId="265"/>
            <ac:spMk id="3" creationId="{0734DFB8-06F4-63DC-2D96-73CADC91422D}"/>
          </ac:spMkLst>
        </pc:spChg>
        <pc:spChg chg="add del">
          <ac:chgData name="Paulauskas Lukas" userId="9463fcac-b3ba-48bd-9bf2-8f1990e4cc2c" providerId="ADAL" clId="{8B75A807-DB1F-4F19-9347-26DFB79A0D7B}" dt="2022-11-30T11:42:01.917" v="2936" actId="26606"/>
          <ac:spMkLst>
            <pc:docMk/>
            <pc:sldMk cId="3322705569" sldId="265"/>
            <ac:spMk id="8" creationId="{35C44DBB-AD7C-4682-B258-6367305D207B}"/>
          </ac:spMkLst>
        </pc:spChg>
        <pc:spChg chg="add del">
          <ac:chgData name="Paulauskas Lukas" userId="9463fcac-b3ba-48bd-9bf2-8f1990e4cc2c" providerId="ADAL" clId="{8B75A807-DB1F-4F19-9347-26DFB79A0D7B}" dt="2022-11-30T11:42:00.129" v="2932" actId="26606"/>
          <ac:spMkLst>
            <pc:docMk/>
            <pc:sldMk cId="3322705569" sldId="265"/>
            <ac:spMk id="9" creationId="{A3322B77-FA16-4D4E-BAA6-811C61DB3E85}"/>
          </ac:spMkLst>
        </pc:spChg>
        <pc:spChg chg="add del">
          <ac:chgData name="Paulauskas Lukas" userId="9463fcac-b3ba-48bd-9bf2-8f1990e4cc2c" providerId="ADAL" clId="{8B75A807-DB1F-4F19-9347-26DFB79A0D7B}" dt="2022-11-30T11:42:00.129" v="2932" actId="26606"/>
          <ac:spMkLst>
            <pc:docMk/>
            <pc:sldMk cId="3322705569" sldId="265"/>
            <ac:spMk id="11" creationId="{CA6EF34F-3BAD-4CD8-B05E-03BA773AE864}"/>
          </ac:spMkLst>
        </pc:spChg>
        <pc:spChg chg="add del">
          <ac:chgData name="Paulauskas Lukas" userId="9463fcac-b3ba-48bd-9bf2-8f1990e4cc2c" providerId="ADAL" clId="{8B75A807-DB1F-4F19-9347-26DFB79A0D7B}" dt="2022-11-30T11:42:00.985" v="2934" actId="26606"/>
          <ac:spMkLst>
            <pc:docMk/>
            <pc:sldMk cId="3322705569" sldId="265"/>
            <ac:spMk id="13" creationId="{D0D45553-91A4-480A-9577-0E0FC0D919B9}"/>
          </ac:spMkLst>
        </pc:spChg>
        <pc:spChg chg="add del">
          <ac:chgData name="Paulauskas Lukas" userId="9463fcac-b3ba-48bd-9bf2-8f1990e4cc2c" providerId="ADAL" clId="{8B75A807-DB1F-4F19-9347-26DFB79A0D7B}" dt="2022-11-30T11:42:00.985" v="2934" actId="26606"/>
          <ac:spMkLst>
            <pc:docMk/>
            <pc:sldMk cId="3322705569" sldId="265"/>
            <ac:spMk id="14" creationId="{D240F8A8-FEA1-42C2-B259-27A9351279BD}"/>
          </ac:spMkLst>
        </pc:spChg>
        <pc:spChg chg="add del">
          <ac:chgData name="Paulauskas Lukas" userId="9463fcac-b3ba-48bd-9bf2-8f1990e4cc2c" providerId="ADAL" clId="{8B75A807-DB1F-4F19-9347-26DFB79A0D7B}" dt="2022-11-30T11:42:01.917" v="2936" actId="26606"/>
          <ac:spMkLst>
            <pc:docMk/>
            <pc:sldMk cId="3322705569" sldId="265"/>
            <ac:spMk id="17" creationId="{0734DFB8-06F4-63DC-2D96-73CADC91422D}"/>
          </ac:spMkLst>
        </pc:spChg>
        <pc:spChg chg="add del">
          <ac:chgData name="Paulauskas Lukas" userId="9463fcac-b3ba-48bd-9bf2-8f1990e4cc2c" providerId="ADAL" clId="{8B75A807-DB1F-4F19-9347-26DFB79A0D7B}" dt="2022-11-30T11:42:02.714" v="2938" actId="26606"/>
          <ac:spMkLst>
            <pc:docMk/>
            <pc:sldMk cId="3322705569" sldId="265"/>
            <ac:spMk id="19" creationId="{D0D45553-91A4-480A-9577-0E0FC0D919B9}"/>
          </ac:spMkLst>
        </pc:spChg>
        <pc:spChg chg="add del">
          <ac:chgData name="Paulauskas Lukas" userId="9463fcac-b3ba-48bd-9bf2-8f1990e4cc2c" providerId="ADAL" clId="{8B75A807-DB1F-4F19-9347-26DFB79A0D7B}" dt="2022-11-30T11:42:02.714" v="2938" actId="26606"/>
          <ac:spMkLst>
            <pc:docMk/>
            <pc:sldMk cId="3322705569" sldId="265"/>
            <ac:spMk id="20" creationId="{D240F8A8-FEA1-42C2-B259-27A9351279BD}"/>
          </ac:spMkLst>
        </pc:spChg>
        <pc:spChg chg="add del">
          <ac:chgData name="Paulauskas Lukas" userId="9463fcac-b3ba-48bd-9bf2-8f1990e4cc2c" providerId="ADAL" clId="{8B75A807-DB1F-4F19-9347-26DFB79A0D7B}" dt="2022-11-30T11:42:03.743" v="2940" actId="26606"/>
          <ac:spMkLst>
            <pc:docMk/>
            <pc:sldMk cId="3322705569" sldId="265"/>
            <ac:spMk id="23" creationId="{089A69AF-D57B-49B4-886C-D4A5DC194421}"/>
          </ac:spMkLst>
        </pc:spChg>
        <pc:spChg chg="add del">
          <ac:chgData name="Paulauskas Lukas" userId="9463fcac-b3ba-48bd-9bf2-8f1990e4cc2c" providerId="ADAL" clId="{8B75A807-DB1F-4F19-9347-26DFB79A0D7B}" dt="2022-11-30T11:42:03.743" v="2940" actId="26606"/>
          <ac:spMkLst>
            <pc:docMk/>
            <pc:sldMk cId="3322705569" sldId="265"/>
            <ac:spMk id="24" creationId="{CABDC08D-6093-4397-92D4-54D00E2BB1C2}"/>
          </ac:spMkLst>
        </pc:spChg>
        <pc:spChg chg="add del">
          <ac:chgData name="Paulauskas Lukas" userId="9463fcac-b3ba-48bd-9bf2-8f1990e4cc2c" providerId="ADAL" clId="{8B75A807-DB1F-4F19-9347-26DFB79A0D7B}" dt="2022-11-30T11:42:03.743" v="2940" actId="26606"/>
          <ac:spMkLst>
            <pc:docMk/>
            <pc:sldMk cId="3322705569" sldId="265"/>
            <ac:spMk id="25" creationId="{0734DFB8-06F4-63DC-2D96-73CADC91422D}"/>
          </ac:spMkLst>
        </pc:spChg>
        <pc:spChg chg="add del">
          <ac:chgData name="Paulauskas Lukas" userId="9463fcac-b3ba-48bd-9bf2-8f1990e4cc2c" providerId="ADAL" clId="{8B75A807-DB1F-4F19-9347-26DFB79A0D7B}" dt="2022-11-30T11:42:04.972" v="2942" actId="26606"/>
          <ac:spMkLst>
            <pc:docMk/>
            <pc:sldMk cId="3322705569" sldId="265"/>
            <ac:spMk id="27" creationId="{056824CE-083D-4ED5-94A5-655345BBE75E}"/>
          </ac:spMkLst>
        </pc:spChg>
        <pc:spChg chg="add del">
          <ac:chgData name="Paulauskas Lukas" userId="9463fcac-b3ba-48bd-9bf2-8f1990e4cc2c" providerId="ADAL" clId="{8B75A807-DB1F-4F19-9347-26DFB79A0D7B}" dt="2022-11-30T11:42:04.972" v="2942" actId="26606"/>
          <ac:spMkLst>
            <pc:docMk/>
            <pc:sldMk cId="3322705569" sldId="265"/>
            <ac:spMk id="28" creationId="{0785D83B-2124-40CD-9E29-811BC2B7CE64}"/>
          </ac:spMkLst>
        </pc:spChg>
        <pc:spChg chg="add del">
          <ac:chgData name="Paulauskas Lukas" userId="9463fcac-b3ba-48bd-9bf2-8f1990e4cc2c" providerId="ADAL" clId="{8B75A807-DB1F-4F19-9347-26DFB79A0D7B}" dt="2022-11-30T11:42:06.637" v="2946" actId="26606"/>
          <ac:spMkLst>
            <pc:docMk/>
            <pc:sldMk cId="3322705569" sldId="265"/>
            <ac:spMk id="33" creationId="{056824CE-083D-4ED5-94A5-655345BBE75E}"/>
          </ac:spMkLst>
        </pc:spChg>
        <pc:spChg chg="add del">
          <ac:chgData name="Paulauskas Lukas" userId="9463fcac-b3ba-48bd-9bf2-8f1990e4cc2c" providerId="ADAL" clId="{8B75A807-DB1F-4F19-9347-26DFB79A0D7B}" dt="2022-11-30T11:42:06.637" v="2946" actId="26606"/>
          <ac:spMkLst>
            <pc:docMk/>
            <pc:sldMk cId="3322705569" sldId="265"/>
            <ac:spMk id="34" creationId="{0785D83B-2124-40CD-9E29-811BC2B7CE64}"/>
          </ac:spMkLst>
        </pc:spChg>
        <pc:spChg chg="add del">
          <ac:chgData name="Paulauskas Lukas" userId="9463fcac-b3ba-48bd-9bf2-8f1990e4cc2c" providerId="ADAL" clId="{8B75A807-DB1F-4F19-9347-26DFB79A0D7B}" dt="2022-11-30T11:42:07.615" v="2948" actId="26606"/>
          <ac:spMkLst>
            <pc:docMk/>
            <pc:sldMk cId="3322705569" sldId="265"/>
            <ac:spMk id="37" creationId="{089A69AF-D57B-49B4-886C-D4A5DC194421}"/>
          </ac:spMkLst>
        </pc:spChg>
        <pc:spChg chg="add del">
          <ac:chgData name="Paulauskas Lukas" userId="9463fcac-b3ba-48bd-9bf2-8f1990e4cc2c" providerId="ADAL" clId="{8B75A807-DB1F-4F19-9347-26DFB79A0D7B}" dt="2022-11-30T11:42:07.615" v="2948" actId="26606"/>
          <ac:spMkLst>
            <pc:docMk/>
            <pc:sldMk cId="3322705569" sldId="265"/>
            <ac:spMk id="38" creationId="{CABDC08D-6093-4397-92D4-54D00E2BB1C2}"/>
          </ac:spMkLst>
        </pc:spChg>
        <pc:spChg chg="add del">
          <ac:chgData name="Paulauskas Lukas" userId="9463fcac-b3ba-48bd-9bf2-8f1990e4cc2c" providerId="ADAL" clId="{8B75A807-DB1F-4F19-9347-26DFB79A0D7B}" dt="2022-11-30T11:42:07.615" v="2948" actId="26606"/>
          <ac:spMkLst>
            <pc:docMk/>
            <pc:sldMk cId="3322705569" sldId="265"/>
            <ac:spMk id="39" creationId="{0734DFB8-06F4-63DC-2D96-73CADC91422D}"/>
          </ac:spMkLst>
        </pc:spChg>
        <pc:spChg chg="add del">
          <ac:chgData name="Paulauskas Lukas" userId="9463fcac-b3ba-48bd-9bf2-8f1990e4cc2c" providerId="ADAL" clId="{8B75A807-DB1F-4F19-9347-26DFB79A0D7B}" dt="2022-11-30T11:42:13.682" v="2958" actId="26606"/>
          <ac:spMkLst>
            <pc:docMk/>
            <pc:sldMk cId="3322705569" sldId="265"/>
            <ac:spMk id="49" creationId="{D0D45553-91A4-480A-9577-0E0FC0D919B9}"/>
          </ac:spMkLst>
        </pc:spChg>
        <pc:spChg chg="add del">
          <ac:chgData name="Paulauskas Lukas" userId="9463fcac-b3ba-48bd-9bf2-8f1990e4cc2c" providerId="ADAL" clId="{8B75A807-DB1F-4F19-9347-26DFB79A0D7B}" dt="2022-11-30T11:42:13.682" v="2958" actId="26606"/>
          <ac:spMkLst>
            <pc:docMk/>
            <pc:sldMk cId="3322705569" sldId="265"/>
            <ac:spMk id="50" creationId="{D240F8A8-FEA1-42C2-B259-27A9351279BD}"/>
          </ac:spMkLst>
        </pc:spChg>
        <pc:spChg chg="add del">
          <ac:chgData name="Paulauskas Lukas" userId="9463fcac-b3ba-48bd-9bf2-8f1990e4cc2c" providerId="ADAL" clId="{8B75A807-DB1F-4F19-9347-26DFB79A0D7B}" dt="2022-11-30T11:42:14.235" v="2960" actId="26606"/>
          <ac:spMkLst>
            <pc:docMk/>
            <pc:sldMk cId="3322705569" sldId="265"/>
            <ac:spMk id="53" creationId="{D0D45553-91A4-480A-9577-0E0FC0D919B9}"/>
          </ac:spMkLst>
        </pc:spChg>
        <pc:spChg chg="add del">
          <ac:chgData name="Paulauskas Lukas" userId="9463fcac-b3ba-48bd-9bf2-8f1990e4cc2c" providerId="ADAL" clId="{8B75A807-DB1F-4F19-9347-26DFB79A0D7B}" dt="2022-11-30T11:42:14.235" v="2960" actId="26606"/>
          <ac:spMkLst>
            <pc:docMk/>
            <pc:sldMk cId="3322705569" sldId="265"/>
            <ac:spMk id="54" creationId="{D240F8A8-FEA1-42C2-B259-27A9351279BD}"/>
          </ac:spMkLst>
        </pc:spChg>
        <pc:spChg chg="add">
          <ac:chgData name="Paulauskas Lukas" userId="9463fcac-b3ba-48bd-9bf2-8f1990e4cc2c" providerId="ADAL" clId="{8B75A807-DB1F-4F19-9347-26DFB79A0D7B}" dt="2022-11-30T11:42:14.269" v="2961" actId="26606"/>
          <ac:spMkLst>
            <pc:docMk/>
            <pc:sldMk cId="3322705569" sldId="265"/>
            <ac:spMk id="57" creationId="{A3322B77-FA16-4D4E-BAA6-811C61DB3E85}"/>
          </ac:spMkLst>
        </pc:spChg>
        <pc:spChg chg="add">
          <ac:chgData name="Paulauskas Lukas" userId="9463fcac-b3ba-48bd-9bf2-8f1990e4cc2c" providerId="ADAL" clId="{8B75A807-DB1F-4F19-9347-26DFB79A0D7B}" dt="2022-11-30T11:42:14.269" v="2961" actId="26606"/>
          <ac:spMkLst>
            <pc:docMk/>
            <pc:sldMk cId="3322705569" sldId="265"/>
            <ac:spMk id="58" creationId="{CA6EF34F-3BAD-4CD8-B05E-03BA773AE864}"/>
          </ac:spMkLst>
        </pc:spChg>
        <pc:graphicFrameChg chg="add del">
          <ac:chgData name="Paulauskas Lukas" userId="9463fcac-b3ba-48bd-9bf2-8f1990e4cc2c" providerId="ADAL" clId="{8B75A807-DB1F-4F19-9347-26DFB79A0D7B}" dt="2022-11-30T11:42:00.129" v="2932" actId="26606"/>
          <ac:graphicFrameMkLst>
            <pc:docMk/>
            <pc:sldMk cId="3322705569" sldId="265"/>
            <ac:graphicFrameMk id="5" creationId="{F40B0C36-7A41-DC99-B50D-8021B151905B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0.985" v="2934" actId="26606"/>
          <ac:graphicFrameMkLst>
            <pc:docMk/>
            <pc:sldMk cId="3322705569" sldId="265"/>
            <ac:graphicFrameMk id="15" creationId="{156E879D-9F8A-3FE4-DCC9-90A072AD0309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2.714" v="2938" actId="26606"/>
          <ac:graphicFrameMkLst>
            <pc:docMk/>
            <pc:sldMk cId="3322705569" sldId="265"/>
            <ac:graphicFrameMk id="21" creationId="{AFF7F5B5-334F-006C-AAE1-45E1B1A508A6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4.972" v="2942" actId="26606"/>
          <ac:graphicFrameMkLst>
            <pc:docMk/>
            <pc:sldMk cId="3322705569" sldId="265"/>
            <ac:graphicFrameMk id="29" creationId="{0E251C2C-EB49-6E94-0710-66A9891AA0A2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5.613" v="2944" actId="26606"/>
          <ac:graphicFrameMkLst>
            <pc:docMk/>
            <pc:sldMk cId="3322705569" sldId="265"/>
            <ac:graphicFrameMk id="31" creationId="{CB295D2E-072C-F50A-BF53-D5BF1FDBB44E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6.637" v="2946" actId="26606"/>
          <ac:graphicFrameMkLst>
            <pc:docMk/>
            <pc:sldMk cId="3322705569" sldId="265"/>
            <ac:graphicFrameMk id="35" creationId="{0E251C2C-EB49-6E94-0710-66A9891AA0A2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8.319" v="2950" actId="26606"/>
          <ac:graphicFrameMkLst>
            <pc:docMk/>
            <pc:sldMk cId="3322705569" sldId="265"/>
            <ac:graphicFrameMk id="41" creationId="{CB295D2E-072C-F50A-BF53-D5BF1FDBB44E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09.191" v="2952" actId="26606"/>
          <ac:graphicFrameMkLst>
            <pc:docMk/>
            <pc:sldMk cId="3322705569" sldId="265"/>
            <ac:graphicFrameMk id="43" creationId="{2BC90C45-45F4-E36E-2CEF-EDC806EE3A87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10.065" v="2954" actId="26606"/>
          <ac:graphicFrameMkLst>
            <pc:docMk/>
            <pc:sldMk cId="3322705569" sldId="265"/>
            <ac:graphicFrameMk id="45" creationId="{0243526E-492C-8781-CA21-911B11172492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13.254" v="2956" actId="26606"/>
          <ac:graphicFrameMkLst>
            <pc:docMk/>
            <pc:sldMk cId="3322705569" sldId="265"/>
            <ac:graphicFrameMk id="47" creationId="{D88BE848-C5F0-08CD-C2E2-3E2196927AD3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13.682" v="2958" actId="26606"/>
          <ac:graphicFrameMkLst>
            <pc:docMk/>
            <pc:sldMk cId="3322705569" sldId="265"/>
            <ac:graphicFrameMk id="51" creationId="{AFF7F5B5-334F-006C-AAE1-45E1B1A508A6}"/>
          </ac:graphicFrameMkLst>
        </pc:graphicFrameChg>
        <pc:graphicFrameChg chg="add del">
          <ac:chgData name="Paulauskas Lukas" userId="9463fcac-b3ba-48bd-9bf2-8f1990e4cc2c" providerId="ADAL" clId="{8B75A807-DB1F-4F19-9347-26DFB79A0D7B}" dt="2022-11-30T11:42:14.235" v="2960" actId="26606"/>
          <ac:graphicFrameMkLst>
            <pc:docMk/>
            <pc:sldMk cId="3322705569" sldId="265"/>
            <ac:graphicFrameMk id="55" creationId="{156E879D-9F8A-3FE4-DCC9-90A072AD0309}"/>
          </ac:graphicFrameMkLst>
        </pc:graphicFrameChg>
        <pc:graphicFrameChg chg="add">
          <ac:chgData name="Paulauskas Lukas" userId="9463fcac-b3ba-48bd-9bf2-8f1990e4cc2c" providerId="ADAL" clId="{8B75A807-DB1F-4F19-9347-26DFB79A0D7B}" dt="2022-11-30T11:42:14.269" v="2961" actId="26606"/>
          <ac:graphicFrameMkLst>
            <pc:docMk/>
            <pc:sldMk cId="3322705569" sldId="265"/>
            <ac:graphicFrameMk id="59" creationId="{F40B0C36-7A41-DC99-B50D-8021B151905B}"/>
          </ac:graphicFrameMkLst>
        </pc:graphicFrameChg>
        <pc:cxnChg chg="add del">
          <ac:chgData name="Paulauskas Lukas" userId="9463fcac-b3ba-48bd-9bf2-8f1990e4cc2c" providerId="ADAL" clId="{8B75A807-DB1F-4F19-9347-26DFB79A0D7B}" dt="2022-11-30T11:42:01.917" v="2936" actId="26606"/>
          <ac:cxnSpMkLst>
            <pc:docMk/>
            <pc:sldMk cId="3322705569" sldId="265"/>
            <ac:cxnSpMk id="10" creationId="{A1CED323-FAF0-4E0B-8717-FC1F468A28FE}"/>
          </ac:cxnSpMkLst>
        </pc:cxn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6EDD32-0741-49FA-BEAB-AE1261E1B635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F9BA2D-CB0B-4CBD-9F9A-77FC388D3821}">
      <dgm:prSet/>
      <dgm:spPr/>
      <dgm:t>
        <a:bodyPr/>
        <a:lstStyle/>
        <a:p>
          <a:r>
            <a:rPr lang="lt-LT" i="1"/>
            <a:t>Blender </a:t>
          </a:r>
          <a:r>
            <a:rPr lang="lt-LT"/>
            <a:t>vartotojo sąsajos apžvalga</a:t>
          </a:r>
          <a:endParaRPr lang="en-US"/>
        </a:p>
      </dgm:t>
    </dgm:pt>
    <dgm:pt modelId="{90994506-81BF-4316-8E9F-2BA40D4A087A}" type="parTrans" cxnId="{402016CE-9DCB-49FA-889E-3295893199A2}">
      <dgm:prSet/>
      <dgm:spPr/>
      <dgm:t>
        <a:bodyPr/>
        <a:lstStyle/>
        <a:p>
          <a:endParaRPr lang="en-US"/>
        </a:p>
      </dgm:t>
    </dgm:pt>
    <dgm:pt modelId="{36FCEE30-B5E3-49FD-A0E1-BC97CF021BE8}" type="sibTrans" cxnId="{402016CE-9DCB-49FA-889E-3295893199A2}">
      <dgm:prSet/>
      <dgm:spPr/>
      <dgm:t>
        <a:bodyPr/>
        <a:lstStyle/>
        <a:p>
          <a:endParaRPr lang="en-US"/>
        </a:p>
      </dgm:t>
    </dgm:pt>
    <dgm:pt modelId="{7A8C6129-21C1-4F7C-B353-0A97D035D8DA}">
      <dgm:prSet/>
      <dgm:spPr/>
      <dgm:t>
        <a:bodyPr/>
        <a:lstStyle/>
        <a:p>
          <a:r>
            <a:rPr lang="lt-LT"/>
            <a:t>Navigavimas trimatėje erdvėje</a:t>
          </a:r>
          <a:endParaRPr lang="en-US"/>
        </a:p>
      </dgm:t>
    </dgm:pt>
    <dgm:pt modelId="{69DC5A28-1797-492F-B7DD-0B8E0E480FF6}" type="parTrans" cxnId="{A3FB7C2D-39FA-42AE-8F27-BB9AD0065B46}">
      <dgm:prSet/>
      <dgm:spPr/>
      <dgm:t>
        <a:bodyPr/>
        <a:lstStyle/>
        <a:p>
          <a:endParaRPr lang="en-US"/>
        </a:p>
      </dgm:t>
    </dgm:pt>
    <dgm:pt modelId="{5682401D-866D-43C2-B5F8-A80844DD6067}" type="sibTrans" cxnId="{A3FB7C2D-39FA-42AE-8F27-BB9AD0065B46}">
      <dgm:prSet/>
      <dgm:spPr/>
      <dgm:t>
        <a:bodyPr/>
        <a:lstStyle/>
        <a:p>
          <a:endParaRPr lang="en-US"/>
        </a:p>
      </dgm:t>
    </dgm:pt>
    <dgm:pt modelId="{9C7FFC7C-0F49-4370-895B-9FDA95EF9531}">
      <dgm:prSet/>
      <dgm:spPr/>
      <dgm:t>
        <a:bodyPr/>
        <a:lstStyle/>
        <a:p>
          <a:r>
            <a:rPr lang="lt-LT"/>
            <a:t>Pagrindinės redagavimo funkcijos</a:t>
          </a:r>
          <a:endParaRPr lang="en-US"/>
        </a:p>
      </dgm:t>
    </dgm:pt>
    <dgm:pt modelId="{C3E30CF2-B397-4612-A91E-B64B5AC35700}" type="parTrans" cxnId="{AA430298-457E-4A3A-A172-CF9995EA8363}">
      <dgm:prSet/>
      <dgm:spPr/>
      <dgm:t>
        <a:bodyPr/>
        <a:lstStyle/>
        <a:p>
          <a:endParaRPr lang="en-US"/>
        </a:p>
      </dgm:t>
    </dgm:pt>
    <dgm:pt modelId="{04A399CF-C84F-42AC-BAFD-763C1B56912B}" type="sibTrans" cxnId="{AA430298-457E-4A3A-A172-CF9995EA8363}">
      <dgm:prSet/>
      <dgm:spPr/>
      <dgm:t>
        <a:bodyPr/>
        <a:lstStyle/>
        <a:p>
          <a:endParaRPr lang="en-US"/>
        </a:p>
      </dgm:t>
    </dgm:pt>
    <dgm:pt modelId="{89FC7F7D-ECF5-401F-9952-862D79466083}">
      <dgm:prSet/>
      <dgm:spPr/>
      <dgm:t>
        <a:bodyPr/>
        <a:lstStyle/>
        <a:p>
          <a:r>
            <a:rPr lang="lt-LT" dirty="0"/>
            <a:t>Objektų eksportavimas</a:t>
          </a:r>
          <a:endParaRPr lang="en-US" dirty="0"/>
        </a:p>
      </dgm:t>
    </dgm:pt>
    <dgm:pt modelId="{2B2A7C93-2003-4415-B6F8-FD94ACAA32DD}" type="parTrans" cxnId="{24D1314F-EC3A-434B-8396-3758517FFD6E}">
      <dgm:prSet/>
      <dgm:spPr/>
      <dgm:t>
        <a:bodyPr/>
        <a:lstStyle/>
        <a:p>
          <a:endParaRPr lang="en-US"/>
        </a:p>
      </dgm:t>
    </dgm:pt>
    <dgm:pt modelId="{516A670C-C786-4723-9BDF-EA49ED511CC4}" type="sibTrans" cxnId="{24D1314F-EC3A-434B-8396-3758517FFD6E}">
      <dgm:prSet/>
      <dgm:spPr/>
      <dgm:t>
        <a:bodyPr/>
        <a:lstStyle/>
        <a:p>
          <a:endParaRPr lang="en-US"/>
        </a:p>
      </dgm:t>
    </dgm:pt>
    <dgm:pt modelId="{BBF00FD3-0D2E-4D8C-B2BE-47DDFDAD75FE}">
      <dgm:prSet/>
      <dgm:spPr/>
      <dgm:t>
        <a:bodyPr/>
        <a:lstStyle/>
        <a:p>
          <a:r>
            <a:rPr lang="lt-LT"/>
            <a:t>Vaizdinio turinio generavimas</a:t>
          </a:r>
          <a:endParaRPr lang="en-US"/>
        </a:p>
      </dgm:t>
    </dgm:pt>
    <dgm:pt modelId="{5E01C053-166B-40AB-BA93-DFDC00A8130E}" type="parTrans" cxnId="{FA727850-BB18-43B5-9CED-02C43298132B}">
      <dgm:prSet/>
      <dgm:spPr/>
      <dgm:t>
        <a:bodyPr/>
        <a:lstStyle/>
        <a:p>
          <a:endParaRPr lang="en-US"/>
        </a:p>
      </dgm:t>
    </dgm:pt>
    <dgm:pt modelId="{746985BD-693D-4BD3-B1B4-C848B4AF0414}" type="sibTrans" cxnId="{FA727850-BB18-43B5-9CED-02C43298132B}">
      <dgm:prSet/>
      <dgm:spPr/>
      <dgm:t>
        <a:bodyPr/>
        <a:lstStyle/>
        <a:p>
          <a:endParaRPr lang="en-US"/>
        </a:p>
      </dgm:t>
    </dgm:pt>
    <dgm:pt modelId="{8C0859E0-2D81-4C5C-8452-6B908986E542}" type="pres">
      <dgm:prSet presAssocID="{926EDD32-0741-49FA-BEAB-AE1261E1B635}" presName="outerComposite" presStyleCnt="0">
        <dgm:presLayoutVars>
          <dgm:chMax val="5"/>
          <dgm:dir/>
          <dgm:resizeHandles val="exact"/>
        </dgm:presLayoutVars>
      </dgm:prSet>
      <dgm:spPr/>
    </dgm:pt>
    <dgm:pt modelId="{62F4CA0F-2C3C-4D22-8775-41817D98BF47}" type="pres">
      <dgm:prSet presAssocID="{926EDD32-0741-49FA-BEAB-AE1261E1B635}" presName="dummyMaxCanvas" presStyleCnt="0">
        <dgm:presLayoutVars/>
      </dgm:prSet>
      <dgm:spPr/>
    </dgm:pt>
    <dgm:pt modelId="{32B58008-12B6-4ED8-8C68-24D1DC37A3BD}" type="pres">
      <dgm:prSet presAssocID="{926EDD32-0741-49FA-BEAB-AE1261E1B635}" presName="FiveNodes_1" presStyleLbl="node1" presStyleIdx="0" presStyleCnt="5">
        <dgm:presLayoutVars>
          <dgm:bulletEnabled val="1"/>
        </dgm:presLayoutVars>
      </dgm:prSet>
      <dgm:spPr/>
    </dgm:pt>
    <dgm:pt modelId="{48939888-1D3D-43DC-BB4B-CD23B24F8191}" type="pres">
      <dgm:prSet presAssocID="{926EDD32-0741-49FA-BEAB-AE1261E1B635}" presName="FiveNodes_2" presStyleLbl="node1" presStyleIdx="1" presStyleCnt="5">
        <dgm:presLayoutVars>
          <dgm:bulletEnabled val="1"/>
        </dgm:presLayoutVars>
      </dgm:prSet>
      <dgm:spPr/>
    </dgm:pt>
    <dgm:pt modelId="{2613BD1B-F2FC-4B66-B5FC-48E96A6BD259}" type="pres">
      <dgm:prSet presAssocID="{926EDD32-0741-49FA-BEAB-AE1261E1B635}" presName="FiveNodes_3" presStyleLbl="node1" presStyleIdx="2" presStyleCnt="5">
        <dgm:presLayoutVars>
          <dgm:bulletEnabled val="1"/>
        </dgm:presLayoutVars>
      </dgm:prSet>
      <dgm:spPr/>
    </dgm:pt>
    <dgm:pt modelId="{510D786F-634D-4439-A942-1BEF97F8B78C}" type="pres">
      <dgm:prSet presAssocID="{926EDD32-0741-49FA-BEAB-AE1261E1B635}" presName="FiveNodes_4" presStyleLbl="node1" presStyleIdx="3" presStyleCnt="5">
        <dgm:presLayoutVars>
          <dgm:bulletEnabled val="1"/>
        </dgm:presLayoutVars>
      </dgm:prSet>
      <dgm:spPr/>
    </dgm:pt>
    <dgm:pt modelId="{4A5482A9-3A87-4BAA-AD69-5E8EA3D058FD}" type="pres">
      <dgm:prSet presAssocID="{926EDD32-0741-49FA-BEAB-AE1261E1B635}" presName="FiveNodes_5" presStyleLbl="node1" presStyleIdx="4" presStyleCnt="5">
        <dgm:presLayoutVars>
          <dgm:bulletEnabled val="1"/>
        </dgm:presLayoutVars>
      </dgm:prSet>
      <dgm:spPr/>
    </dgm:pt>
    <dgm:pt modelId="{62364769-EAF2-4349-8A51-AF3B6533DCDE}" type="pres">
      <dgm:prSet presAssocID="{926EDD32-0741-49FA-BEAB-AE1261E1B635}" presName="FiveConn_1-2" presStyleLbl="fgAccFollowNode1" presStyleIdx="0" presStyleCnt="4">
        <dgm:presLayoutVars>
          <dgm:bulletEnabled val="1"/>
        </dgm:presLayoutVars>
      </dgm:prSet>
      <dgm:spPr/>
    </dgm:pt>
    <dgm:pt modelId="{A96081ED-1BEF-4F7A-A1FC-7D8C8E8BB957}" type="pres">
      <dgm:prSet presAssocID="{926EDD32-0741-49FA-BEAB-AE1261E1B635}" presName="FiveConn_2-3" presStyleLbl="fgAccFollowNode1" presStyleIdx="1" presStyleCnt="4">
        <dgm:presLayoutVars>
          <dgm:bulletEnabled val="1"/>
        </dgm:presLayoutVars>
      </dgm:prSet>
      <dgm:spPr/>
    </dgm:pt>
    <dgm:pt modelId="{57690E6B-1BC6-46BD-A132-891A49212791}" type="pres">
      <dgm:prSet presAssocID="{926EDD32-0741-49FA-BEAB-AE1261E1B635}" presName="FiveConn_3-4" presStyleLbl="fgAccFollowNode1" presStyleIdx="2" presStyleCnt="4">
        <dgm:presLayoutVars>
          <dgm:bulletEnabled val="1"/>
        </dgm:presLayoutVars>
      </dgm:prSet>
      <dgm:spPr/>
    </dgm:pt>
    <dgm:pt modelId="{D581BD12-187D-4099-B2A5-7EE05057B75A}" type="pres">
      <dgm:prSet presAssocID="{926EDD32-0741-49FA-BEAB-AE1261E1B635}" presName="FiveConn_4-5" presStyleLbl="fgAccFollowNode1" presStyleIdx="3" presStyleCnt="4">
        <dgm:presLayoutVars>
          <dgm:bulletEnabled val="1"/>
        </dgm:presLayoutVars>
      </dgm:prSet>
      <dgm:spPr/>
    </dgm:pt>
    <dgm:pt modelId="{83F414FA-C4C5-405E-B15A-6A436D44E212}" type="pres">
      <dgm:prSet presAssocID="{926EDD32-0741-49FA-BEAB-AE1261E1B635}" presName="FiveNodes_1_text" presStyleLbl="node1" presStyleIdx="4" presStyleCnt="5">
        <dgm:presLayoutVars>
          <dgm:bulletEnabled val="1"/>
        </dgm:presLayoutVars>
      </dgm:prSet>
      <dgm:spPr/>
    </dgm:pt>
    <dgm:pt modelId="{DE049156-4971-46A5-BEFC-F8880432D494}" type="pres">
      <dgm:prSet presAssocID="{926EDD32-0741-49FA-BEAB-AE1261E1B635}" presName="FiveNodes_2_text" presStyleLbl="node1" presStyleIdx="4" presStyleCnt="5">
        <dgm:presLayoutVars>
          <dgm:bulletEnabled val="1"/>
        </dgm:presLayoutVars>
      </dgm:prSet>
      <dgm:spPr/>
    </dgm:pt>
    <dgm:pt modelId="{2AE322E4-3222-41BF-BED2-1489660E3C8B}" type="pres">
      <dgm:prSet presAssocID="{926EDD32-0741-49FA-BEAB-AE1261E1B635}" presName="FiveNodes_3_text" presStyleLbl="node1" presStyleIdx="4" presStyleCnt="5">
        <dgm:presLayoutVars>
          <dgm:bulletEnabled val="1"/>
        </dgm:presLayoutVars>
      </dgm:prSet>
      <dgm:spPr/>
    </dgm:pt>
    <dgm:pt modelId="{FB9AE4C7-728E-414C-8ED5-7E2D6F08F815}" type="pres">
      <dgm:prSet presAssocID="{926EDD32-0741-49FA-BEAB-AE1261E1B635}" presName="FiveNodes_4_text" presStyleLbl="node1" presStyleIdx="4" presStyleCnt="5">
        <dgm:presLayoutVars>
          <dgm:bulletEnabled val="1"/>
        </dgm:presLayoutVars>
      </dgm:prSet>
      <dgm:spPr/>
    </dgm:pt>
    <dgm:pt modelId="{9FBDAE33-B9A3-4CB4-8FD7-9BC5E7321776}" type="pres">
      <dgm:prSet presAssocID="{926EDD32-0741-49FA-BEAB-AE1261E1B63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8D08301-B310-4B1A-915E-2135C5ED5912}" type="presOf" srcId="{BBF00FD3-0D2E-4D8C-B2BE-47DDFDAD75FE}" destId="{9FBDAE33-B9A3-4CB4-8FD7-9BC5E7321776}" srcOrd="1" destOrd="0" presId="urn:microsoft.com/office/officeart/2005/8/layout/vProcess5"/>
    <dgm:cxn modelId="{4566D813-470A-4457-A3CA-6C9E1F2E5EB1}" type="presOf" srcId="{04A399CF-C84F-42AC-BAFD-763C1B56912B}" destId="{57690E6B-1BC6-46BD-A132-891A49212791}" srcOrd="0" destOrd="0" presId="urn:microsoft.com/office/officeart/2005/8/layout/vProcess5"/>
    <dgm:cxn modelId="{39F36C18-15AA-459E-8C60-69CBE947367F}" type="presOf" srcId="{5682401D-866D-43C2-B5F8-A80844DD6067}" destId="{A96081ED-1BEF-4F7A-A1FC-7D8C8E8BB957}" srcOrd="0" destOrd="0" presId="urn:microsoft.com/office/officeart/2005/8/layout/vProcess5"/>
    <dgm:cxn modelId="{A3FB7C2D-39FA-42AE-8F27-BB9AD0065B46}" srcId="{926EDD32-0741-49FA-BEAB-AE1261E1B635}" destId="{7A8C6129-21C1-4F7C-B353-0A97D035D8DA}" srcOrd="1" destOrd="0" parTransId="{69DC5A28-1797-492F-B7DD-0B8E0E480FF6}" sibTransId="{5682401D-866D-43C2-B5F8-A80844DD6067}"/>
    <dgm:cxn modelId="{4E61CB2F-0FCA-47A5-9F22-DF81F0A6FD8D}" type="presOf" srcId="{89FC7F7D-ECF5-401F-9952-862D79466083}" destId="{FB9AE4C7-728E-414C-8ED5-7E2D6F08F815}" srcOrd="1" destOrd="0" presId="urn:microsoft.com/office/officeart/2005/8/layout/vProcess5"/>
    <dgm:cxn modelId="{DC07845E-6D2A-429A-B1E3-AAD509ED4582}" type="presOf" srcId="{9C7FFC7C-0F49-4370-895B-9FDA95EF9531}" destId="{2AE322E4-3222-41BF-BED2-1489660E3C8B}" srcOrd="1" destOrd="0" presId="urn:microsoft.com/office/officeart/2005/8/layout/vProcess5"/>
    <dgm:cxn modelId="{3968F342-4612-4027-B70A-62B5856EB757}" type="presOf" srcId="{09F9BA2D-CB0B-4CBD-9F9A-77FC388D3821}" destId="{83F414FA-C4C5-405E-B15A-6A436D44E212}" srcOrd="1" destOrd="0" presId="urn:microsoft.com/office/officeart/2005/8/layout/vProcess5"/>
    <dgm:cxn modelId="{24D1314F-EC3A-434B-8396-3758517FFD6E}" srcId="{926EDD32-0741-49FA-BEAB-AE1261E1B635}" destId="{89FC7F7D-ECF5-401F-9952-862D79466083}" srcOrd="3" destOrd="0" parTransId="{2B2A7C93-2003-4415-B6F8-FD94ACAA32DD}" sibTransId="{516A670C-C786-4723-9BDF-EA49ED511CC4}"/>
    <dgm:cxn modelId="{FA727850-BB18-43B5-9CED-02C43298132B}" srcId="{926EDD32-0741-49FA-BEAB-AE1261E1B635}" destId="{BBF00FD3-0D2E-4D8C-B2BE-47DDFDAD75FE}" srcOrd="4" destOrd="0" parTransId="{5E01C053-166B-40AB-BA93-DFDC00A8130E}" sibTransId="{746985BD-693D-4BD3-B1B4-C848B4AF0414}"/>
    <dgm:cxn modelId="{84C8E985-93A4-491D-9954-5BAADC597FDE}" type="presOf" srcId="{516A670C-C786-4723-9BDF-EA49ED511CC4}" destId="{D581BD12-187D-4099-B2A5-7EE05057B75A}" srcOrd="0" destOrd="0" presId="urn:microsoft.com/office/officeart/2005/8/layout/vProcess5"/>
    <dgm:cxn modelId="{57343F95-BDFB-4AAF-9530-1BB1C284E71F}" type="presOf" srcId="{89FC7F7D-ECF5-401F-9952-862D79466083}" destId="{510D786F-634D-4439-A942-1BEF97F8B78C}" srcOrd="0" destOrd="0" presId="urn:microsoft.com/office/officeart/2005/8/layout/vProcess5"/>
    <dgm:cxn modelId="{AA430298-457E-4A3A-A172-CF9995EA8363}" srcId="{926EDD32-0741-49FA-BEAB-AE1261E1B635}" destId="{9C7FFC7C-0F49-4370-895B-9FDA95EF9531}" srcOrd="2" destOrd="0" parTransId="{C3E30CF2-B397-4612-A91E-B64B5AC35700}" sibTransId="{04A399CF-C84F-42AC-BAFD-763C1B56912B}"/>
    <dgm:cxn modelId="{73EBDDB6-C5DF-45C1-A28F-7E9B59DEF128}" type="presOf" srcId="{9C7FFC7C-0F49-4370-895B-9FDA95EF9531}" destId="{2613BD1B-F2FC-4B66-B5FC-48E96A6BD259}" srcOrd="0" destOrd="0" presId="urn:microsoft.com/office/officeart/2005/8/layout/vProcess5"/>
    <dgm:cxn modelId="{402016CE-9DCB-49FA-889E-3295893199A2}" srcId="{926EDD32-0741-49FA-BEAB-AE1261E1B635}" destId="{09F9BA2D-CB0B-4CBD-9F9A-77FC388D3821}" srcOrd="0" destOrd="0" parTransId="{90994506-81BF-4316-8E9F-2BA40D4A087A}" sibTransId="{36FCEE30-B5E3-49FD-A0E1-BC97CF021BE8}"/>
    <dgm:cxn modelId="{CB9C67D6-A108-4595-80B3-5E2AE8AB545B}" type="presOf" srcId="{7A8C6129-21C1-4F7C-B353-0A97D035D8DA}" destId="{DE049156-4971-46A5-BEFC-F8880432D494}" srcOrd="1" destOrd="0" presId="urn:microsoft.com/office/officeart/2005/8/layout/vProcess5"/>
    <dgm:cxn modelId="{27A177E3-912C-4B31-9725-3E00B4A5C28D}" type="presOf" srcId="{BBF00FD3-0D2E-4D8C-B2BE-47DDFDAD75FE}" destId="{4A5482A9-3A87-4BAA-AD69-5E8EA3D058FD}" srcOrd="0" destOrd="0" presId="urn:microsoft.com/office/officeart/2005/8/layout/vProcess5"/>
    <dgm:cxn modelId="{3127B3EC-A35D-4ECD-8E7E-A694D7091373}" type="presOf" srcId="{926EDD32-0741-49FA-BEAB-AE1261E1B635}" destId="{8C0859E0-2D81-4C5C-8452-6B908986E542}" srcOrd="0" destOrd="0" presId="urn:microsoft.com/office/officeart/2005/8/layout/vProcess5"/>
    <dgm:cxn modelId="{E469FCED-C2AE-42A9-82D8-3009B6E41733}" type="presOf" srcId="{36FCEE30-B5E3-49FD-A0E1-BC97CF021BE8}" destId="{62364769-EAF2-4349-8A51-AF3B6533DCDE}" srcOrd="0" destOrd="0" presId="urn:microsoft.com/office/officeart/2005/8/layout/vProcess5"/>
    <dgm:cxn modelId="{BF524CF4-76D2-4DD0-BF03-87BAA0759987}" type="presOf" srcId="{7A8C6129-21C1-4F7C-B353-0A97D035D8DA}" destId="{48939888-1D3D-43DC-BB4B-CD23B24F8191}" srcOrd="0" destOrd="0" presId="urn:microsoft.com/office/officeart/2005/8/layout/vProcess5"/>
    <dgm:cxn modelId="{379989FB-6317-4E34-89B5-A0952A434EAE}" type="presOf" srcId="{09F9BA2D-CB0B-4CBD-9F9A-77FC388D3821}" destId="{32B58008-12B6-4ED8-8C68-24D1DC37A3BD}" srcOrd="0" destOrd="0" presId="urn:microsoft.com/office/officeart/2005/8/layout/vProcess5"/>
    <dgm:cxn modelId="{DB9F501E-1794-41A4-9776-5A6A0A493878}" type="presParOf" srcId="{8C0859E0-2D81-4C5C-8452-6B908986E542}" destId="{62F4CA0F-2C3C-4D22-8775-41817D98BF47}" srcOrd="0" destOrd="0" presId="urn:microsoft.com/office/officeart/2005/8/layout/vProcess5"/>
    <dgm:cxn modelId="{DB4DE578-D856-44FD-9D01-5622A0CEE601}" type="presParOf" srcId="{8C0859E0-2D81-4C5C-8452-6B908986E542}" destId="{32B58008-12B6-4ED8-8C68-24D1DC37A3BD}" srcOrd="1" destOrd="0" presId="urn:microsoft.com/office/officeart/2005/8/layout/vProcess5"/>
    <dgm:cxn modelId="{2A9810AE-2246-4A95-9172-CF1F278A6BBF}" type="presParOf" srcId="{8C0859E0-2D81-4C5C-8452-6B908986E542}" destId="{48939888-1D3D-43DC-BB4B-CD23B24F8191}" srcOrd="2" destOrd="0" presId="urn:microsoft.com/office/officeart/2005/8/layout/vProcess5"/>
    <dgm:cxn modelId="{68BBF80B-4CD8-4F3B-B3E2-FFC3AA3D30C0}" type="presParOf" srcId="{8C0859E0-2D81-4C5C-8452-6B908986E542}" destId="{2613BD1B-F2FC-4B66-B5FC-48E96A6BD259}" srcOrd="3" destOrd="0" presId="urn:microsoft.com/office/officeart/2005/8/layout/vProcess5"/>
    <dgm:cxn modelId="{E6C1A532-572D-4724-85D0-1794C7909839}" type="presParOf" srcId="{8C0859E0-2D81-4C5C-8452-6B908986E542}" destId="{510D786F-634D-4439-A942-1BEF97F8B78C}" srcOrd="4" destOrd="0" presId="urn:microsoft.com/office/officeart/2005/8/layout/vProcess5"/>
    <dgm:cxn modelId="{B1C6C8F6-CD83-4682-A5C6-A4CF28928134}" type="presParOf" srcId="{8C0859E0-2D81-4C5C-8452-6B908986E542}" destId="{4A5482A9-3A87-4BAA-AD69-5E8EA3D058FD}" srcOrd="5" destOrd="0" presId="urn:microsoft.com/office/officeart/2005/8/layout/vProcess5"/>
    <dgm:cxn modelId="{3DC46F8D-CAAA-441F-9CA3-4F399A05F1BE}" type="presParOf" srcId="{8C0859E0-2D81-4C5C-8452-6B908986E542}" destId="{62364769-EAF2-4349-8A51-AF3B6533DCDE}" srcOrd="6" destOrd="0" presId="urn:microsoft.com/office/officeart/2005/8/layout/vProcess5"/>
    <dgm:cxn modelId="{70D31D64-047D-4C7C-A984-325DFCD4A212}" type="presParOf" srcId="{8C0859E0-2D81-4C5C-8452-6B908986E542}" destId="{A96081ED-1BEF-4F7A-A1FC-7D8C8E8BB957}" srcOrd="7" destOrd="0" presId="urn:microsoft.com/office/officeart/2005/8/layout/vProcess5"/>
    <dgm:cxn modelId="{00B8CB52-BEA4-4B69-8B3C-C2ED0BD8D94F}" type="presParOf" srcId="{8C0859E0-2D81-4C5C-8452-6B908986E542}" destId="{57690E6B-1BC6-46BD-A132-891A49212791}" srcOrd="8" destOrd="0" presId="urn:microsoft.com/office/officeart/2005/8/layout/vProcess5"/>
    <dgm:cxn modelId="{A279007D-D76B-46C1-8E34-73C2A592CCC3}" type="presParOf" srcId="{8C0859E0-2D81-4C5C-8452-6B908986E542}" destId="{D581BD12-187D-4099-B2A5-7EE05057B75A}" srcOrd="9" destOrd="0" presId="urn:microsoft.com/office/officeart/2005/8/layout/vProcess5"/>
    <dgm:cxn modelId="{EB98969E-4DC0-4EDE-A8CF-8968B57AC709}" type="presParOf" srcId="{8C0859E0-2D81-4C5C-8452-6B908986E542}" destId="{83F414FA-C4C5-405E-B15A-6A436D44E212}" srcOrd="10" destOrd="0" presId="urn:microsoft.com/office/officeart/2005/8/layout/vProcess5"/>
    <dgm:cxn modelId="{CD7BC7DD-3136-4532-B25C-EBB3FD3A8079}" type="presParOf" srcId="{8C0859E0-2D81-4C5C-8452-6B908986E542}" destId="{DE049156-4971-46A5-BEFC-F8880432D494}" srcOrd="11" destOrd="0" presId="urn:microsoft.com/office/officeart/2005/8/layout/vProcess5"/>
    <dgm:cxn modelId="{F3F580C4-FF54-40DE-A9DB-4E1139F3759A}" type="presParOf" srcId="{8C0859E0-2D81-4C5C-8452-6B908986E542}" destId="{2AE322E4-3222-41BF-BED2-1489660E3C8B}" srcOrd="12" destOrd="0" presId="urn:microsoft.com/office/officeart/2005/8/layout/vProcess5"/>
    <dgm:cxn modelId="{F0AFF195-233E-40F3-9A25-2E0D92113D8B}" type="presParOf" srcId="{8C0859E0-2D81-4C5C-8452-6B908986E542}" destId="{FB9AE4C7-728E-414C-8ED5-7E2D6F08F815}" srcOrd="13" destOrd="0" presId="urn:microsoft.com/office/officeart/2005/8/layout/vProcess5"/>
    <dgm:cxn modelId="{4EF087D3-312D-4BD4-B3C7-F0C4211DC708}" type="presParOf" srcId="{8C0859E0-2D81-4C5C-8452-6B908986E542}" destId="{9FBDAE33-B9A3-4CB4-8FD7-9BC5E7321776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58008-12B6-4ED8-8C68-24D1DC37A3BD}">
      <dsp:nvSpPr>
        <dsp:cNvPr id="0" name=""/>
        <dsp:cNvSpPr/>
      </dsp:nvSpPr>
      <dsp:spPr>
        <a:xfrm>
          <a:off x="0" y="0"/>
          <a:ext cx="4478782" cy="7789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i="1" kern="1200"/>
            <a:t>Blender </a:t>
          </a:r>
          <a:r>
            <a:rPr lang="lt-LT" sz="2000" kern="1200"/>
            <a:t>vartotojo sąsajos apžvalga</a:t>
          </a:r>
          <a:endParaRPr lang="en-US" sz="2000" kern="1200"/>
        </a:p>
      </dsp:txBody>
      <dsp:txXfrm>
        <a:off x="22815" y="22815"/>
        <a:ext cx="3547091" cy="733324"/>
      </dsp:txXfrm>
    </dsp:sp>
    <dsp:sp modelId="{48939888-1D3D-43DC-BB4B-CD23B24F8191}">
      <dsp:nvSpPr>
        <dsp:cNvPr id="0" name=""/>
        <dsp:cNvSpPr/>
      </dsp:nvSpPr>
      <dsp:spPr>
        <a:xfrm>
          <a:off x="334454" y="887142"/>
          <a:ext cx="4478782" cy="7789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-2266801"/>
                <a:satOff val="1309"/>
                <a:lumOff val="-2402"/>
                <a:alphaOff val="0"/>
                <a:tint val="98000"/>
                <a:lumMod val="102000"/>
              </a:schemeClr>
              <a:schemeClr val="accent2">
                <a:hueOff val="-2266801"/>
                <a:satOff val="1309"/>
                <a:lumOff val="-2402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kern="1200"/>
            <a:t>Navigavimas trimatėje erdvėje</a:t>
          </a:r>
          <a:endParaRPr lang="en-US" sz="2000" kern="1200"/>
        </a:p>
      </dsp:txBody>
      <dsp:txXfrm>
        <a:off x="357269" y="909957"/>
        <a:ext cx="3592377" cy="733324"/>
      </dsp:txXfrm>
    </dsp:sp>
    <dsp:sp modelId="{2613BD1B-F2FC-4B66-B5FC-48E96A6BD259}">
      <dsp:nvSpPr>
        <dsp:cNvPr id="0" name=""/>
        <dsp:cNvSpPr/>
      </dsp:nvSpPr>
      <dsp:spPr>
        <a:xfrm>
          <a:off x="668909" y="1774285"/>
          <a:ext cx="4478782" cy="7789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-4533602"/>
                <a:satOff val="2618"/>
                <a:lumOff val="-4804"/>
                <a:alphaOff val="0"/>
                <a:tint val="98000"/>
                <a:lumMod val="102000"/>
              </a:schemeClr>
              <a:schemeClr val="accent2">
                <a:hueOff val="-4533602"/>
                <a:satOff val="2618"/>
                <a:lumOff val="-4804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kern="1200"/>
            <a:t>Pagrindinės redagavimo funkcijos</a:t>
          </a:r>
          <a:endParaRPr lang="en-US" sz="2000" kern="1200"/>
        </a:p>
      </dsp:txBody>
      <dsp:txXfrm>
        <a:off x="691724" y="1797100"/>
        <a:ext cx="3592377" cy="733324"/>
      </dsp:txXfrm>
    </dsp:sp>
    <dsp:sp modelId="{510D786F-634D-4439-A942-1BEF97F8B78C}">
      <dsp:nvSpPr>
        <dsp:cNvPr id="0" name=""/>
        <dsp:cNvSpPr/>
      </dsp:nvSpPr>
      <dsp:spPr>
        <a:xfrm>
          <a:off x="1003363" y="2661427"/>
          <a:ext cx="4478782" cy="7789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-6800403"/>
                <a:satOff val="3927"/>
                <a:lumOff val="-7205"/>
                <a:alphaOff val="0"/>
                <a:tint val="98000"/>
                <a:lumMod val="102000"/>
              </a:schemeClr>
              <a:schemeClr val="accent2">
                <a:hueOff val="-6800403"/>
                <a:satOff val="3927"/>
                <a:lumOff val="-720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kern="1200" dirty="0"/>
            <a:t>Objektų eksportavimas</a:t>
          </a:r>
          <a:endParaRPr lang="en-US" sz="2000" kern="1200" dirty="0"/>
        </a:p>
      </dsp:txBody>
      <dsp:txXfrm>
        <a:off x="1026178" y="2684242"/>
        <a:ext cx="3592377" cy="733324"/>
      </dsp:txXfrm>
    </dsp:sp>
    <dsp:sp modelId="{4A5482A9-3A87-4BAA-AD69-5E8EA3D058FD}">
      <dsp:nvSpPr>
        <dsp:cNvPr id="0" name=""/>
        <dsp:cNvSpPr/>
      </dsp:nvSpPr>
      <dsp:spPr>
        <a:xfrm>
          <a:off x="1337818" y="3548570"/>
          <a:ext cx="4478782" cy="77895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2">
                <a:hueOff val="-9067203"/>
                <a:satOff val="5236"/>
                <a:lumOff val="-9607"/>
                <a:alphaOff val="0"/>
                <a:tint val="98000"/>
                <a:lumMod val="102000"/>
              </a:schemeClr>
              <a:schemeClr val="accent2">
                <a:hueOff val="-9067203"/>
                <a:satOff val="5236"/>
                <a:lumOff val="-960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kern="1200"/>
            <a:t>Vaizdinio turinio generavimas</a:t>
          </a:r>
          <a:endParaRPr lang="en-US" sz="2000" kern="1200"/>
        </a:p>
      </dsp:txBody>
      <dsp:txXfrm>
        <a:off x="1360633" y="3571385"/>
        <a:ext cx="3592377" cy="733324"/>
      </dsp:txXfrm>
    </dsp:sp>
    <dsp:sp modelId="{62364769-EAF2-4349-8A51-AF3B6533DCDE}">
      <dsp:nvSpPr>
        <dsp:cNvPr id="0" name=""/>
        <dsp:cNvSpPr/>
      </dsp:nvSpPr>
      <dsp:spPr>
        <a:xfrm>
          <a:off x="3972461" y="569069"/>
          <a:ext cx="506320" cy="506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086383" y="569069"/>
        <a:ext cx="278476" cy="381006"/>
      </dsp:txXfrm>
    </dsp:sp>
    <dsp:sp modelId="{A96081ED-1BEF-4F7A-A1FC-7D8C8E8BB957}">
      <dsp:nvSpPr>
        <dsp:cNvPr id="0" name=""/>
        <dsp:cNvSpPr/>
      </dsp:nvSpPr>
      <dsp:spPr>
        <a:xfrm>
          <a:off x="4306916" y="1456212"/>
          <a:ext cx="506320" cy="506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98357"/>
            <a:satOff val="-3380"/>
            <a:lumOff val="-56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2898357"/>
              <a:satOff val="-3380"/>
              <a:lumOff val="-5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420838" y="1456212"/>
        <a:ext cx="278476" cy="381006"/>
      </dsp:txXfrm>
    </dsp:sp>
    <dsp:sp modelId="{57690E6B-1BC6-46BD-A132-891A49212791}">
      <dsp:nvSpPr>
        <dsp:cNvPr id="0" name=""/>
        <dsp:cNvSpPr/>
      </dsp:nvSpPr>
      <dsp:spPr>
        <a:xfrm>
          <a:off x="4641370" y="2330372"/>
          <a:ext cx="506320" cy="506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796714"/>
            <a:satOff val="-6761"/>
            <a:lumOff val="-112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5796714"/>
              <a:satOff val="-6761"/>
              <a:lumOff val="-11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755292" y="2330372"/>
        <a:ext cx="278476" cy="381006"/>
      </dsp:txXfrm>
    </dsp:sp>
    <dsp:sp modelId="{D581BD12-187D-4099-B2A5-7EE05057B75A}">
      <dsp:nvSpPr>
        <dsp:cNvPr id="0" name=""/>
        <dsp:cNvSpPr/>
      </dsp:nvSpPr>
      <dsp:spPr>
        <a:xfrm>
          <a:off x="4975825" y="3226169"/>
          <a:ext cx="506320" cy="50632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695070"/>
            <a:satOff val="-10141"/>
            <a:lumOff val="-169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695070"/>
              <a:satOff val="-10141"/>
              <a:lumOff val="-16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089747" y="3226169"/>
        <a:ext cx="278476" cy="381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B7260-ECDD-4966-8A1B-97FD4B387BE9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FAB49-C92C-466B-843D-FBB1811C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4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4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53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6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2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5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8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1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7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5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3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A4F9D85-2FCC-44E8-A63D-98EAA94BBB06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913F64F-45BF-4030-BDAE-6BD4B012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50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rgRRe" TargetMode="External"/><Relationship Id="rId2" Type="http://schemas.openxmlformats.org/officeDocument/2006/relationships/hyperlink" Target="https://www.artstation.com/artwork/Ao5kz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rtstation.com/artwork/28WYOY" TargetMode="External"/><Relationship Id="rId4" Type="http://schemas.openxmlformats.org/officeDocument/2006/relationships/hyperlink" Target="https://www.artstation.com/artwork/VPKw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CF5E-DD8E-9DDE-967B-D9BC1E3E0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Skaitmeninio turinio kūrimas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A3721-CEAC-35DF-7C20-A6F97FCE87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Darbas su trimatės grafikos turiniu</a:t>
            </a:r>
          </a:p>
        </p:txBody>
      </p:sp>
    </p:spTree>
    <p:extLst>
      <p:ext uri="{BB962C8B-B14F-4D97-AF65-F5344CB8AC3E}">
        <p14:creationId xmlns:p14="http://schemas.microsoft.com/office/powerpoint/2010/main" val="38174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Nuorodos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Paloma </a:t>
            </a:r>
            <a:r>
              <a:rPr lang="en-US" sz="1800" dirty="0" err="1">
                <a:latin typeface="Century Gothic" panose="020B0502020202020204" pitchFamily="34" charset="0"/>
                <a:hlinkClick r:id="rId2"/>
              </a:rPr>
              <a:t>Alperi</a:t>
            </a:r>
            <a:endParaRPr lang="lt-LT" sz="1800" dirty="0">
              <a:latin typeface="Century Gothic" panose="020B0502020202020204" pitchFamily="34" charset="0"/>
              <a:hlinkClick r:id="rId3"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Jonathan </a:t>
            </a:r>
            <a:r>
              <a:rPr lang="en-US" sz="1800" dirty="0" err="1">
                <a:latin typeface="Century Gothic" panose="020B0502020202020204" pitchFamily="34" charset="0"/>
                <a:hlinkClick r:id="rId3"/>
              </a:rPr>
              <a:t>Benainous</a:t>
            </a:r>
            <a:endParaRPr lang="lt-LT" dirty="0"/>
          </a:p>
          <a:p>
            <a:pPr>
              <a:buFont typeface="+mj-lt"/>
              <a:buAutoNum type="arabicPeriod"/>
            </a:pPr>
            <a:r>
              <a:rPr lang="en-US" sz="1800" dirty="0" err="1">
                <a:latin typeface="Century Gothic" panose="020B0502020202020204" pitchFamily="34" charset="0"/>
                <a:hlinkClick r:id="rId4"/>
              </a:rPr>
              <a:t>Zahar</a:t>
            </a:r>
            <a:r>
              <a:rPr lang="en-US" sz="1800" dirty="0">
                <a:latin typeface="Century Gothic" panose="020B0502020202020204" pitchFamily="34" charset="0"/>
                <a:hlinkClick r:id="rId4"/>
              </a:rPr>
              <a:t> </a:t>
            </a:r>
            <a:r>
              <a:rPr lang="en-US" sz="1800" dirty="0" err="1">
                <a:latin typeface="Century Gothic" panose="020B0502020202020204" pitchFamily="34" charset="0"/>
                <a:hlinkClick r:id="rId4"/>
              </a:rPr>
              <a:t>Scherbov</a:t>
            </a:r>
            <a:endParaRPr lang="lt-LT" dirty="0"/>
          </a:p>
          <a:p>
            <a:pPr>
              <a:buFont typeface="+mj-lt"/>
              <a:buAutoNum type="arabicPeriod"/>
            </a:pPr>
            <a:r>
              <a:rPr lang="en-US" sz="1800" dirty="0">
                <a:latin typeface="Century Gothic" panose="020B0502020202020204" pitchFamily="34" charset="0"/>
                <a:hlinkClick r:id="rId5"/>
              </a:rPr>
              <a:t>Alex Beddows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47173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lt-LT" sz="3200">
                <a:solidFill>
                  <a:schemeClr val="tx1"/>
                </a:solidFill>
              </a:rPr>
              <a:t>Turinys</a:t>
            </a:r>
          </a:p>
        </p:txBody>
      </p:sp>
      <p:cxnSp>
        <p:nvCxnSpPr>
          <p:cNvPr id="40" name="Straight Connector 23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lt-LT" sz="1600"/>
              <a:t>Truputis teorijos</a:t>
            </a:r>
          </a:p>
          <a:p>
            <a:r>
              <a:rPr lang="lt-LT" sz="1600" i="1"/>
              <a:t>Blender</a:t>
            </a:r>
            <a:r>
              <a:rPr lang="lt-LT" sz="1600"/>
              <a:t> programos apžvalga</a:t>
            </a:r>
          </a:p>
          <a:p>
            <a:r>
              <a:rPr lang="lt-LT" sz="1600"/>
              <a:t>Praktiniai pasibandymai</a:t>
            </a:r>
          </a:p>
          <a:p>
            <a:r>
              <a:rPr lang="lt-LT" sz="1600"/>
              <a:t>Trimačio turinio panaudojimas</a:t>
            </a:r>
          </a:p>
        </p:txBody>
      </p:sp>
    </p:spTree>
    <p:extLst>
      <p:ext uri="{BB962C8B-B14F-4D97-AF65-F5344CB8AC3E}">
        <p14:creationId xmlns:p14="http://schemas.microsoft.com/office/powerpoint/2010/main" val="402894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1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floor, indoor, wooden, guitar&#10;&#10;Description automatically generated">
            <a:extLst>
              <a:ext uri="{FF2B5EF4-FFF2-40B4-BE49-F238E27FC236}">
                <a16:creationId xmlns:a16="http://schemas.microsoft.com/office/drawing/2014/main" id="{1C826EC4-3AF3-3BBD-4E45-8CB617820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8" r="5080" b="-2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sp useBgFill="1">
        <p:nvSpPr>
          <p:cNvPr id="47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lt-LT">
                <a:solidFill>
                  <a:schemeClr val="tx1"/>
                </a:solidFill>
              </a:rPr>
              <a:t>Trimatės grafikos modeliavimas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dirty="0"/>
              <a:t>Kūrimo procesas, kuriame yra redaguojami matematiškai aprašyto objekto paviršiaus duomenys trimatėje erdvėje.</a:t>
            </a:r>
          </a:p>
        </p:txBody>
      </p:sp>
      <p:pic>
        <p:nvPicPr>
          <p:cNvPr id="5" name="Picture 4" descr="A picture containing yellow&#10;&#10;Description automatically generated">
            <a:extLst>
              <a:ext uri="{FF2B5EF4-FFF2-40B4-BE49-F238E27FC236}">
                <a16:creationId xmlns:a16="http://schemas.microsoft.com/office/drawing/2014/main" id="{44C94919-ACFD-E62A-BA22-A476029EE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1" r="-2" b="28639"/>
          <a:stretch/>
        </p:blipFill>
        <p:spPr>
          <a:xfrm>
            <a:off x="6485467" y="4213075"/>
            <a:ext cx="5706532" cy="2644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555C8-95F9-C9BE-0A7C-E2BB740FD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23" y="4326924"/>
            <a:ext cx="1718276" cy="1718276"/>
          </a:xfrm>
          <a:prstGeom prst="rect">
            <a:avLst/>
          </a:prstGeom>
          <a:effectLst>
            <a:glow rad="635000">
              <a:schemeClr val="tx1">
                <a:alpha val="23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ED60C-E500-B385-FFF6-317125A672AF}"/>
              </a:ext>
            </a:extLst>
          </p:cNvPr>
          <p:cNvSpPr txBox="1"/>
          <p:nvPr/>
        </p:nvSpPr>
        <p:spPr>
          <a:xfrm>
            <a:off x="1847970" y="4827651"/>
            <a:ext cx="217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2 + 2 =</a:t>
            </a:r>
          </a:p>
        </p:txBody>
      </p:sp>
    </p:spTree>
    <p:extLst>
      <p:ext uri="{BB962C8B-B14F-4D97-AF65-F5344CB8AC3E}">
        <p14:creationId xmlns:p14="http://schemas.microsoft.com/office/powerpoint/2010/main" val="129749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Trimatis models</a:t>
            </a:r>
            <a:endParaRPr lang="lt-LT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lt-LT" dirty="0"/>
              <a:t>Trimatis modelis (arba 3D modelis) yra rinkinys viršūnių kurios yra sujungtos tarpusavyje. Sujungtos viršūnės sudaro briaunas bei plokštumas, o plokštumos suformuoja paviršių.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7A5DE-0A6E-DE84-2278-D9971FBDE0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3221487"/>
            <a:ext cx="5328137" cy="2997077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515F14E-BCCE-AD68-EFD2-A54A5BFBA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0618427"/>
                  </p:ext>
                </p:extLst>
              </p:nvPr>
            </p:nvGraphicFramePr>
            <p:xfrm>
              <a:off x="7952076" y="3147186"/>
              <a:ext cx="1514273" cy="31714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14273" cy="3171404"/>
                    </a:xfrm>
                    <a:prstGeom prst="rect">
                      <a:avLst/>
                    </a:prstGeom>
                  </am3d:spPr>
                  <am3d:camera>
                    <am3d:pos x="0" y="0" z="5925969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9666" d="1000000"/>
                    <am3d:preTrans dx="1681676" dy="-3835687" dz="2513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441641" ay="8285" az="-10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8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515F14E-BCCE-AD68-EFD2-A54A5BFBA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52076" y="3147186"/>
                <a:ext cx="1514273" cy="31714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830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3D modeliavimo programos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lt-LT" dirty="0"/>
              <a:t>Intuityviam 3D modelio kūrimui yra naudojamos specializuotos programos:</a:t>
            </a:r>
          </a:p>
          <a:p>
            <a:r>
              <a:rPr lang="lt-LT" dirty="0"/>
              <a:t>3ds Max</a:t>
            </a:r>
          </a:p>
          <a:p>
            <a:r>
              <a:rPr lang="lt-LT" dirty="0"/>
              <a:t>Maya</a:t>
            </a:r>
          </a:p>
          <a:p>
            <a:r>
              <a:rPr lang="lt-LT" dirty="0"/>
              <a:t>Blender</a:t>
            </a:r>
          </a:p>
          <a:p>
            <a:r>
              <a:rPr lang="lt-LT" dirty="0"/>
              <a:t>Cinema4D</a:t>
            </a:r>
          </a:p>
          <a:p>
            <a:r>
              <a:rPr lang="lt-LT" dirty="0"/>
              <a:t>Modo</a:t>
            </a:r>
          </a:p>
          <a:p>
            <a:r>
              <a:rPr lang="lt-LT" dirty="0"/>
              <a:t>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16D1A-DD72-C036-75C0-4A24B8B68B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28" y="2801180"/>
            <a:ext cx="3259712" cy="874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6B76F-02ED-C60E-D11B-E76F9CB36D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72" y="3773151"/>
            <a:ext cx="1200380" cy="1229059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D5EC0C3-21E3-113D-0019-88B5DC0D0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92" y="3609846"/>
            <a:ext cx="2117203" cy="132325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94A79EB-A63A-6CEE-A4AC-1C3480F86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39" y="4149514"/>
            <a:ext cx="1558501" cy="155850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EC212AF-5B63-81D0-B9CE-18D85E027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14" y="5312947"/>
            <a:ext cx="2911895" cy="9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2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lt-LT" sz="3200">
                <a:solidFill>
                  <a:srgbClr val="FFFFFF"/>
                </a:solidFill>
              </a:rPr>
              <a:t>3D modeliavimo būdai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A2F4B-B1E7-38DB-539E-4943726C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3575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[1]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lt-LT" sz="1600">
                <a:solidFill>
                  <a:srgbClr val="FFFFFF"/>
                </a:solidFill>
              </a:rPr>
              <a:t>Modeliavimo metodai priklauso nuo modelio tipo, kūrimo proceso.</a:t>
            </a:r>
          </a:p>
          <a:p>
            <a:pPr>
              <a:lnSpc>
                <a:spcPct val="90000"/>
              </a:lnSpc>
            </a:pPr>
            <a:r>
              <a:rPr lang="lt-LT" sz="1600">
                <a:solidFill>
                  <a:srgbClr val="FFFFFF"/>
                </a:solidFill>
              </a:rPr>
              <a:t>Daugiakampis tinklas</a:t>
            </a:r>
          </a:p>
          <a:p>
            <a:pPr lvl="1">
              <a:lnSpc>
                <a:spcPct val="90000"/>
              </a:lnSpc>
            </a:pPr>
            <a:r>
              <a:rPr lang="lt-LT">
                <a:solidFill>
                  <a:srgbClr val="FFFFFF"/>
                </a:solidFill>
              </a:rPr>
              <a:t>Viršūnės, briaunos, plokštumos</a:t>
            </a:r>
          </a:p>
          <a:p>
            <a:pPr>
              <a:lnSpc>
                <a:spcPct val="90000"/>
              </a:lnSpc>
            </a:pPr>
            <a:r>
              <a:rPr lang="lt-LT" sz="1600">
                <a:solidFill>
                  <a:srgbClr val="FFFFFF"/>
                </a:solidFill>
              </a:rPr>
              <a:t>Splainai</a:t>
            </a:r>
          </a:p>
          <a:p>
            <a:pPr lvl="1">
              <a:lnSpc>
                <a:spcPct val="90000"/>
              </a:lnSpc>
            </a:pPr>
            <a:r>
              <a:rPr lang="lt-LT">
                <a:solidFill>
                  <a:srgbClr val="FFFFFF"/>
                </a:solidFill>
              </a:rPr>
              <a:t>Kreivės, valdymo taškai</a:t>
            </a:r>
          </a:p>
          <a:p>
            <a:pPr>
              <a:lnSpc>
                <a:spcPct val="90000"/>
              </a:lnSpc>
            </a:pPr>
            <a:r>
              <a:rPr lang="lt-LT" sz="1600">
                <a:solidFill>
                  <a:srgbClr val="FFFFFF"/>
                </a:solidFill>
              </a:rPr>
              <a:t>Monolitinė geometrija</a:t>
            </a:r>
            <a:endParaRPr lang="en-US" sz="16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lt-LT">
                <a:solidFill>
                  <a:srgbClr val="FFFFFF"/>
                </a:solidFill>
              </a:rPr>
              <a:t>Tūriai ir </a:t>
            </a:r>
            <a:r>
              <a:rPr lang="lt-LT" i="1">
                <a:solidFill>
                  <a:srgbClr val="FFFFFF"/>
                </a:solidFill>
              </a:rPr>
              <a:t>Boolean</a:t>
            </a:r>
            <a:r>
              <a:rPr lang="lt-LT">
                <a:solidFill>
                  <a:srgbClr val="FFFFFF"/>
                </a:solidFill>
              </a:rPr>
              <a:t> operacijos</a:t>
            </a:r>
          </a:p>
          <a:p>
            <a:pPr>
              <a:lnSpc>
                <a:spcPct val="90000"/>
              </a:lnSpc>
            </a:pPr>
            <a:r>
              <a:rPr lang="lt-LT" sz="1600">
                <a:solidFill>
                  <a:srgbClr val="FFFFFF"/>
                </a:solidFill>
              </a:rPr>
              <a:t>Skulptavimas</a:t>
            </a:r>
          </a:p>
          <a:p>
            <a:pPr lvl="1">
              <a:lnSpc>
                <a:spcPct val="90000"/>
              </a:lnSpc>
            </a:pPr>
            <a:r>
              <a:rPr lang="lt-LT">
                <a:solidFill>
                  <a:srgbClr val="FFFFFF"/>
                </a:solidFill>
              </a:rPr>
              <a:t>Liptdymo iš molio imitavimas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BCD8B-9389-98FF-4867-27B1CE09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90" y="788250"/>
            <a:ext cx="6267743" cy="49828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17892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2BDEF1B6-CABC-4FE5-BBB0-98BACFAB0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5A402-F6DD-87CC-1EA2-66B757C85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5" r="-1" b="28639"/>
          <a:stretch/>
        </p:blipFill>
        <p:spPr>
          <a:xfrm>
            <a:off x="5985393" y="-1"/>
            <a:ext cx="6206607" cy="412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EBC23D-0958-8924-6B3D-E37AD8CD84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275"/>
          <a:stretch/>
        </p:blipFill>
        <p:spPr>
          <a:xfrm>
            <a:off x="6475898" y="4213079"/>
            <a:ext cx="2821975" cy="2644923"/>
          </a:xfrm>
          <a:prstGeom prst="rect">
            <a:avLst/>
          </a:prstGeom>
        </p:spPr>
      </p:pic>
      <p:sp useBgFill="1">
        <p:nvSpPr>
          <p:cNvPr id="65" name="Freeform 9">
            <a:extLst>
              <a:ext uri="{FF2B5EF4-FFF2-40B4-BE49-F238E27FC236}">
                <a16:creationId xmlns:a16="http://schemas.microsoft.com/office/drawing/2014/main" id="{B48BE8E5-C0F4-4C06-9B14-3DD8C0383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  <a:effectLst/>
        </p:spPr>
        <p:txBody>
          <a:bodyPr>
            <a:normAutofit/>
          </a:bodyPr>
          <a:lstStyle/>
          <a:p>
            <a:r>
              <a:rPr lang="lt-LT">
                <a:solidFill>
                  <a:schemeClr val="tx1"/>
                </a:solidFill>
              </a:rPr>
              <a:t>Medžiagos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  <a:effectLst/>
        </p:spPr>
        <p:txBody>
          <a:bodyPr>
            <a:normAutofit/>
          </a:bodyPr>
          <a:lstStyle/>
          <a:p>
            <a:r>
              <a:rPr lang="lt-LT"/>
              <a:t>Medžiagos yra parametrų rinkiniai, kurie nusako kaip reikai paviršių atvaizduoti kai ant jo krenta šviesa</a:t>
            </a:r>
          </a:p>
          <a:p>
            <a:r>
              <a:rPr lang="lt-LT"/>
              <a:t>Panaudojant Tekstūras (paveikslus) galima kurti sudėtingas medžiagas</a:t>
            </a:r>
            <a:endParaRPr lang="lt-LT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0A44C-B820-9445-FCB5-1C4699A2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8712" y="6041362"/>
            <a:ext cx="52899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[</a:t>
            </a:r>
            <a:r>
              <a:rPr lang="lt-LT" dirty="0"/>
              <a:t>2</a:t>
            </a:r>
            <a:r>
              <a:rPr lang="en-US" dirty="0"/>
              <a:t>] [</a:t>
            </a:r>
            <a:r>
              <a:rPr lang="lt-LT" dirty="0"/>
              <a:t>3</a:t>
            </a:r>
            <a:r>
              <a:rPr lang="en-US" dirty="0"/>
              <a:t>] [</a:t>
            </a:r>
            <a:r>
              <a:rPr lang="lt-LT" dirty="0"/>
              <a:t>4</a:t>
            </a:r>
            <a:r>
              <a:rPr lang="en-US" dirty="0"/>
              <a:t>]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226B6-1119-3074-F3DC-65BF39E0FB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 r="-7" b="5096"/>
          <a:stretch/>
        </p:blipFill>
        <p:spPr>
          <a:xfrm>
            <a:off x="9389807" y="4213075"/>
            <a:ext cx="2802192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43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AA8E6FE-8D2E-D1BB-7018-5326A39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lt-LT" sz="2700">
                <a:solidFill>
                  <a:schemeClr val="tx1"/>
                </a:solidFill>
              </a:rPr>
              <a:t>Kur 3D modeliavimas yra naudojamas?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0B30A6-A719-9CC1-FDE1-FE7BFB6C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  <a:effectLst/>
        </p:spPr>
        <p:txBody>
          <a:bodyPr>
            <a:normAutofit/>
          </a:bodyPr>
          <a:lstStyle/>
          <a:p>
            <a:r>
              <a:rPr lang="lt-LT" sz="1600"/>
              <a:t>Animacijoje</a:t>
            </a:r>
          </a:p>
          <a:p>
            <a:r>
              <a:rPr lang="lt-LT" sz="1600"/>
              <a:t>Vaizdo efektuose (</a:t>
            </a:r>
            <a:r>
              <a:rPr lang="lt-LT" sz="1600" i="1"/>
              <a:t>VFX</a:t>
            </a:r>
            <a:r>
              <a:rPr lang="lt-LT" sz="1600"/>
              <a:t>)</a:t>
            </a:r>
          </a:p>
          <a:p>
            <a:r>
              <a:rPr lang="lt-LT" sz="1600"/>
              <a:t>Architektūroje</a:t>
            </a:r>
          </a:p>
          <a:p>
            <a:r>
              <a:rPr lang="lt-LT" sz="1600"/>
              <a:t>(Įvairiame) Dizaine</a:t>
            </a:r>
          </a:p>
          <a:p>
            <a:r>
              <a:rPr lang="lt-LT" sz="1600"/>
              <a:t>Žaidimuose</a:t>
            </a:r>
          </a:p>
          <a:p>
            <a:r>
              <a:rPr lang="lt-LT" sz="1600"/>
              <a:t>Mene</a:t>
            </a:r>
          </a:p>
          <a:p>
            <a:r>
              <a:rPr lang="lt-LT" sz="1600"/>
              <a:t>Sveikatos priežiūroje</a:t>
            </a:r>
          </a:p>
          <a:p>
            <a:r>
              <a:rPr lang="lt-LT" sz="1600"/>
              <a:t>...</a:t>
            </a:r>
          </a:p>
        </p:txBody>
      </p:sp>
      <p:sp>
        <p:nvSpPr>
          <p:cNvPr id="71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F56BD-C23F-DF9D-C881-5188CCFD2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4" b="27180"/>
          <a:stretch/>
        </p:blipFill>
        <p:spPr>
          <a:xfrm>
            <a:off x="5599594" y="1274970"/>
            <a:ext cx="2732283" cy="2075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BA29E-8C88-F322-9368-C6D187C12B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" b="-4"/>
          <a:stretch/>
        </p:blipFill>
        <p:spPr>
          <a:xfrm>
            <a:off x="5596728" y="3507171"/>
            <a:ext cx="2732283" cy="20826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28C2DC-D438-1197-25A5-ECCFA2884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5405" b="-2"/>
          <a:stretch/>
        </p:blipFill>
        <p:spPr>
          <a:xfrm>
            <a:off x="8495603" y="1274969"/>
            <a:ext cx="2731522" cy="43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8">
            <a:extLst>
              <a:ext uri="{FF2B5EF4-FFF2-40B4-BE49-F238E27FC236}">
                <a16:creationId xmlns:a16="http://schemas.microsoft.com/office/drawing/2014/main" id="{A3322B77-FA16-4D4E-BAA6-811C61DB3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10">
            <a:extLst>
              <a:ext uri="{FF2B5EF4-FFF2-40B4-BE49-F238E27FC236}">
                <a16:creationId xmlns:a16="http://schemas.microsoft.com/office/drawing/2014/main" id="{CA6EF34F-3BAD-4CD8-B05E-03BA773A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50631" y="1050634"/>
            <a:ext cx="6857997" cy="4756735"/>
          </a:xfrm>
          <a:custGeom>
            <a:avLst/>
            <a:gdLst>
              <a:gd name="connsiteX0" fmla="*/ 6857997 w 6857997"/>
              <a:gd name="connsiteY0" fmla="*/ 0 h 4756735"/>
              <a:gd name="connsiteX1" fmla="*/ 6857997 w 6857997"/>
              <a:gd name="connsiteY1" fmla="*/ 4458285 h 4756735"/>
              <a:gd name="connsiteX2" fmla="*/ 4861980 w 6857997"/>
              <a:gd name="connsiteY2" fmla="*/ 4458285 h 4756735"/>
              <a:gd name="connsiteX3" fmla="*/ 4480980 w 6857997"/>
              <a:gd name="connsiteY3" fmla="*/ 4744036 h 4756735"/>
              <a:gd name="connsiteX4" fmla="*/ 4472514 w 6857997"/>
              <a:gd name="connsiteY4" fmla="*/ 4747210 h 4756735"/>
              <a:gd name="connsiteX5" fmla="*/ 4459814 w 6857997"/>
              <a:gd name="connsiteY5" fmla="*/ 4751973 h 4756735"/>
              <a:gd name="connsiteX6" fmla="*/ 4447114 w 6857997"/>
              <a:gd name="connsiteY6" fmla="*/ 4756735 h 4756735"/>
              <a:gd name="connsiteX7" fmla="*/ 4436530 w 6857997"/>
              <a:gd name="connsiteY7" fmla="*/ 4756735 h 4756735"/>
              <a:gd name="connsiteX8" fmla="*/ 4423830 w 6857997"/>
              <a:gd name="connsiteY8" fmla="*/ 4756735 h 4756735"/>
              <a:gd name="connsiteX9" fmla="*/ 4413247 w 6857997"/>
              <a:gd name="connsiteY9" fmla="*/ 4751973 h 4756735"/>
              <a:gd name="connsiteX10" fmla="*/ 4400547 w 6857997"/>
              <a:gd name="connsiteY10" fmla="*/ 4747210 h 4756735"/>
              <a:gd name="connsiteX11" fmla="*/ 4392080 w 6857997"/>
              <a:gd name="connsiteY11" fmla="*/ 4744036 h 4756735"/>
              <a:gd name="connsiteX12" fmla="*/ 4011080 w 6857997"/>
              <a:gd name="connsiteY12" fmla="*/ 4458285 h 4756735"/>
              <a:gd name="connsiteX13" fmla="*/ 0 w 6857997"/>
              <a:gd name="connsiteY13" fmla="*/ 4458285 h 4756735"/>
              <a:gd name="connsiteX14" fmla="*/ 1 w 6857997"/>
              <a:gd name="connsiteY14" fmla="*/ 0 h 4756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7997" h="4756735">
                <a:moveTo>
                  <a:pt x="6857997" y="0"/>
                </a:moveTo>
                <a:lnTo>
                  <a:pt x="6857997" y="4458285"/>
                </a:lnTo>
                <a:lnTo>
                  <a:pt x="4861980" y="4458285"/>
                </a:lnTo>
                <a:lnTo>
                  <a:pt x="4480980" y="4744036"/>
                </a:lnTo>
                <a:lnTo>
                  <a:pt x="4472514" y="4747210"/>
                </a:lnTo>
                <a:lnTo>
                  <a:pt x="4459814" y="4751973"/>
                </a:lnTo>
                <a:lnTo>
                  <a:pt x="4447114" y="4756735"/>
                </a:lnTo>
                <a:lnTo>
                  <a:pt x="4436530" y="4756735"/>
                </a:lnTo>
                <a:lnTo>
                  <a:pt x="4423830" y="4756735"/>
                </a:lnTo>
                <a:lnTo>
                  <a:pt x="4413247" y="4751973"/>
                </a:lnTo>
                <a:lnTo>
                  <a:pt x="4400547" y="4747210"/>
                </a:lnTo>
                <a:lnTo>
                  <a:pt x="4392080" y="4744036"/>
                </a:lnTo>
                <a:lnTo>
                  <a:pt x="4011080" y="4458285"/>
                </a:lnTo>
                <a:lnTo>
                  <a:pt x="0" y="445828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3CD98-DF22-0C60-5A86-902519DF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918252"/>
            <a:ext cx="3365439" cy="3997635"/>
          </a:xfrm>
        </p:spPr>
        <p:txBody>
          <a:bodyPr anchor="t">
            <a:normAutofit/>
          </a:bodyPr>
          <a:lstStyle/>
          <a:p>
            <a:r>
              <a:rPr lang="lt-LT" sz="4400"/>
              <a:t>Praktika</a:t>
            </a:r>
            <a:endParaRPr lang="en-US" sz="4400"/>
          </a:p>
        </p:txBody>
      </p:sp>
      <p:graphicFrame>
        <p:nvGraphicFramePr>
          <p:cNvPr id="59" name="Content Placeholder 2">
            <a:extLst>
              <a:ext uri="{FF2B5EF4-FFF2-40B4-BE49-F238E27FC236}">
                <a16:creationId xmlns:a16="http://schemas.microsoft.com/office/drawing/2014/main" id="{F40B0C36-7A41-DC99-B50D-8021B1519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2764795"/>
              </p:ext>
            </p:extLst>
          </p:nvPr>
        </p:nvGraphicFramePr>
        <p:xfrm>
          <a:off x="5556250" y="1262063"/>
          <a:ext cx="5816600" cy="432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705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A7724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419</TotalTime>
  <Words>209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Black</vt:lpstr>
      <vt:lpstr>Calibri</vt:lpstr>
      <vt:lpstr>Century Gothic</vt:lpstr>
      <vt:lpstr>Wingdings 2</vt:lpstr>
      <vt:lpstr>Quotable</vt:lpstr>
      <vt:lpstr>Skaitmeninio turinio kūrimas</vt:lpstr>
      <vt:lpstr>Turinys</vt:lpstr>
      <vt:lpstr>Trimatės grafikos modeliavimas</vt:lpstr>
      <vt:lpstr>Trimatis models</vt:lpstr>
      <vt:lpstr>3D modeliavimo programos</vt:lpstr>
      <vt:lpstr>3D modeliavimo būdai</vt:lpstr>
      <vt:lpstr>Medžiagos</vt:lpstr>
      <vt:lpstr>Kur 3D modeliavimas yra naudojamas?</vt:lpstr>
      <vt:lpstr>Praktika</vt:lpstr>
      <vt:lpstr>Nuorodos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T120M170 Skaitmeninio turinio kūrimas</dc:title>
  <dc:creator>Paulauskas Lukas</dc:creator>
  <cp:lastModifiedBy>Blažauskas Tomas</cp:lastModifiedBy>
  <cp:revision>1</cp:revision>
  <dcterms:created xsi:type="dcterms:W3CDTF">2022-11-30T07:12:44Z</dcterms:created>
  <dcterms:modified xsi:type="dcterms:W3CDTF">2022-12-09T08:13:11Z</dcterms:modified>
</cp:coreProperties>
</file>